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1" r:id="rId4"/>
    <p:sldId id="262" r:id="rId5"/>
    <p:sldId id="260" r:id="rId6"/>
    <p:sldId id="258" r:id="rId7"/>
    <p:sldId id="264" r:id="rId8"/>
    <p:sldId id="256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Quiz" id="{70854209-F6B9-47DB-9F55-13BE348E2356}">
          <p14:sldIdLst>
            <p14:sldId id="259"/>
            <p14:sldId id="263"/>
            <p14:sldId id="261"/>
            <p14:sldId id="262"/>
            <p14:sldId id="260"/>
            <p14:sldId id="258"/>
            <p14:sldId id="264"/>
          </p14:sldIdLst>
        </p14:section>
        <p14:section name="Answers" id="{E901C8B2-6BA8-4BB6-8F33-A056395A50B6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E527-7FCB-DABA-0F87-75C359A58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834FB-A87B-3DCE-A5FA-193FDBD6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86CB6-0362-9D75-7AEC-037F96DB8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29-11-2025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AA56B-2234-7891-38F8-BDB4899E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C8E5A-930B-4240-3945-B2BA92059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319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A854-B78D-3988-98E3-52A9FBBF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20149-2668-958D-F747-7895EEFDC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689C9-558C-FE45-D741-54FDD115E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29-11-2025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24295-2C0C-2500-E41D-D8683D31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8EC8F-1EA4-5447-029F-C92D5ED4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503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C1702E-3DF4-D29A-46CC-D82DC169C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4C448-504E-2847-59E7-B0523F558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44395-AE7D-1AD2-9DB7-121E13A4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29-11-2025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36F28-7233-15CB-3240-887BE1B3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B7718-49CC-A72D-C75C-B59406AF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215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D208-7593-D2A5-D3F1-1E24BCF0D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71FAF-BC26-5069-1592-35496219C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07199-D7C3-EAE8-913A-705C1A59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29-11-2025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6F0AC-2F55-F133-67B8-830D3DD5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082E0-7306-7E7C-AF1E-10A45D26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862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E8075-D2CD-94A8-5215-314FFF6A2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A0415-86EF-3243-65B4-EDC31886B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AF54A-DFD7-C92F-90D9-70D2C752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29-11-2025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6F137-DD48-1A45-F424-7EE1BBA79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D34D2-474B-CBB1-27B1-DD894937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832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FA031-21E6-6A7C-4072-70AB3C9CF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5C86B-F7C1-0168-E28B-1F61C7681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48C0F-CDE0-8CB2-52AE-D2D2A7235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8A153-8482-5E5B-E260-211448EE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29-11-2025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F2744-5EEA-9BC3-0799-53FFA009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DCF04-45B6-7659-770F-9A124C07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07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17AC3-87D7-EAEC-0B8E-03A62E6D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7295C-E44B-35AC-EA46-0380054C0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177DF-5DCD-51F0-9BED-14AF6DB3A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52DB0-7D92-9759-7E2D-DE8C806C7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3C68-0DC3-7D2C-424C-DADE6862A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E5007-E2A8-DFBF-5D6A-CB45F65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29-11-2025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2C1A7-1CE7-9E49-F31B-4E2EBD1E7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F8D02B-3A2E-AF73-FA57-97996DA1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013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FBCA-91D0-E513-7BA0-5C9D4C87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0CE38-9B77-6401-FD03-8BF76868A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29-11-2025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7C491-52D8-7306-38D6-388251DC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B5BCF-DA8A-591C-CBB2-D0774283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793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3A13AD-ED67-6B20-E35C-A80E077D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29-11-2025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F4324A-EBD1-602D-8C44-A552F8EB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9F6F2-2517-5BB4-CC68-2F6C99F8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469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CE07-0512-CD44-F2BB-91F9F3F47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79839-08C0-9ADD-4FFE-1D2116451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4861A-F28E-6F1D-F825-AD1174639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CBEF1-D8DA-632D-97BE-CE7D372C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29-11-2025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7945F-B0C7-FA67-E11C-06B2171A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1C4DD-CA07-C60E-2210-83BD5D1D8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083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8484-8473-0762-E725-D4588C03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7AD3A4-0FC2-AFF6-7A84-920FA3CC8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03230-B181-1C85-964D-E471DF6C1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D711F-B026-87FA-74B7-490AEC98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29-11-2025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4F635-C0D2-FE4C-BAF5-A7E3FFA4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D240B-CDC9-8BBC-C4E5-0AE4DE91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062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65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stock.com/free-videos/realistic-3d-seamless-looping-united-states-1453945" TargetMode="External"/><Relationship Id="rId3" Type="http://schemas.openxmlformats.org/officeDocument/2006/relationships/slide" Target="slide8.xml"/><Relationship Id="rId7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dfreephotos.com/public-domain-images/flag-of-india.jpg.php" TargetMode="External"/><Relationship Id="rId5" Type="http://schemas.openxmlformats.org/officeDocument/2006/relationships/image" Target="../media/image3.jpg"/><Relationship Id="rId10" Type="http://schemas.openxmlformats.org/officeDocument/2006/relationships/hyperlink" Target="https://pixabay.com/en/usa-flag-american-united-states-1327120/" TargetMode="External"/><Relationship Id="rId4" Type="http://schemas.openxmlformats.org/officeDocument/2006/relationships/slide" Target="slide9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14th_Dalai_Lam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75000" contrast="28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AF69BF-7033-254F-1D43-62EEBAE6A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C30F2A-07E7-1699-EBBE-5E8D8AEBB610}"/>
              </a:ext>
            </a:extLst>
          </p:cNvPr>
          <p:cNvSpPr/>
          <p:nvPr/>
        </p:nvSpPr>
        <p:spPr>
          <a:xfrm>
            <a:off x="718052" y="2210172"/>
            <a:ext cx="11071123" cy="2015613"/>
          </a:xfrm>
          <a:prstGeom prst="roundRect">
            <a:avLst/>
          </a:prstGeom>
          <a:solidFill>
            <a:schemeClr val="tx1">
              <a:alpha val="77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latin typeface="Impact" panose="020B0806030902050204" pitchFamily="34" charset="0"/>
              </a:rPr>
              <a:t>Quiz template</a:t>
            </a:r>
            <a:endParaRPr lang="en-IN" sz="13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FFB77-B9D9-006A-EA51-3696BA9A8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60CC61-EA6E-A827-8D38-071C226DE87F}"/>
              </a:ext>
            </a:extLst>
          </p:cNvPr>
          <p:cNvSpPr/>
          <p:nvPr/>
        </p:nvSpPr>
        <p:spPr>
          <a:xfrm>
            <a:off x="570271" y="501445"/>
            <a:ext cx="11071123" cy="2015613"/>
          </a:xfrm>
          <a:prstGeom prst="roundRect">
            <a:avLst/>
          </a:prstGeom>
          <a:solidFill>
            <a:schemeClr val="tx1">
              <a:alpha val="77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Tibet belongs to …?</a:t>
            </a:r>
            <a:endParaRPr lang="en-IN" sz="6000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094677C8-34E4-7812-96AC-EDF57E89D2B6}"/>
              </a:ext>
            </a:extLst>
          </p:cNvPr>
          <p:cNvSpPr/>
          <p:nvPr/>
        </p:nvSpPr>
        <p:spPr>
          <a:xfrm>
            <a:off x="6684744" y="4955457"/>
            <a:ext cx="4080387" cy="1543665"/>
          </a:xfrm>
          <a:prstGeom prst="roundRect">
            <a:avLst/>
          </a:prstGeom>
          <a:solidFill>
            <a:schemeClr val="tx1">
              <a:alpha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Tibetans</a:t>
            </a:r>
            <a:endParaRPr lang="en-IN" sz="6000" dirty="0">
              <a:latin typeface="Impact" panose="020B0806030902050204" pitchFamily="34" charset="0"/>
            </a:endParaRPr>
          </a:p>
        </p:txBody>
      </p:sp>
      <p:sp>
        <p:nvSpPr>
          <p:cNvPr id="4" name="Rectangle: Rounded Corners 3">
            <a:hlinkClick r:id="rId4" action="ppaction://hlinksldjump"/>
            <a:extLst>
              <a:ext uri="{FF2B5EF4-FFF2-40B4-BE49-F238E27FC236}">
                <a16:creationId xmlns:a16="http://schemas.microsoft.com/office/drawing/2014/main" id="{45D62FEE-B153-0FC9-2122-579574A077D4}"/>
              </a:ext>
            </a:extLst>
          </p:cNvPr>
          <p:cNvSpPr/>
          <p:nvPr/>
        </p:nvSpPr>
        <p:spPr>
          <a:xfrm>
            <a:off x="1741881" y="2964425"/>
            <a:ext cx="4080387" cy="1543665"/>
          </a:xfrm>
          <a:prstGeom prst="roundRect">
            <a:avLst/>
          </a:prstGeom>
          <a:solidFill>
            <a:schemeClr val="tx1">
              <a:alpha val="52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India</a:t>
            </a:r>
            <a:endParaRPr lang="en-IN" sz="6600" dirty="0">
              <a:ln>
                <a:solidFill>
                  <a:sysClr val="windowText" lastClr="000000"/>
                </a:solidFill>
              </a:ln>
              <a:blipFill dpi="0" rotWithShape="1"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sp>
        <p:nvSpPr>
          <p:cNvPr id="5" name="Rectangle: Rounded Corners 4">
            <a:hlinkClick r:id="rId4" action="ppaction://hlinksldjump"/>
            <a:extLst>
              <a:ext uri="{FF2B5EF4-FFF2-40B4-BE49-F238E27FC236}">
                <a16:creationId xmlns:a16="http://schemas.microsoft.com/office/drawing/2014/main" id="{4D8E79D8-4275-DAEA-6952-CE3628FB3819}"/>
              </a:ext>
            </a:extLst>
          </p:cNvPr>
          <p:cNvSpPr/>
          <p:nvPr/>
        </p:nvSpPr>
        <p:spPr>
          <a:xfrm>
            <a:off x="6684744" y="2964425"/>
            <a:ext cx="4080387" cy="1543665"/>
          </a:xfrm>
          <a:prstGeom prst="roundRect">
            <a:avLst/>
          </a:prstGeom>
          <a:solidFill>
            <a:schemeClr val="tx1">
              <a:alpha val="74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blipFill>
                  <a:blip r:embed="rId7">
                    <a:extLs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  <a:stretch>
                    <a:fillRect/>
                  </a:stretch>
                </a:blipFill>
                <a:latin typeface="Impact" panose="020B0806030902050204" pitchFamily="34" charset="0"/>
              </a:rPr>
              <a:t>China</a:t>
            </a:r>
            <a:endParaRPr lang="en-IN" sz="6000" dirty="0">
              <a:blipFill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10AC5E5A-C8CB-2BC4-1FB8-1D0AB6642F6C}"/>
              </a:ext>
            </a:extLst>
          </p:cNvPr>
          <p:cNvSpPr/>
          <p:nvPr/>
        </p:nvSpPr>
        <p:spPr>
          <a:xfrm>
            <a:off x="1741881" y="4955456"/>
            <a:ext cx="4080387" cy="1543665"/>
          </a:xfrm>
          <a:prstGeom prst="roundRect">
            <a:avLst/>
          </a:prstGeom>
          <a:solidFill>
            <a:schemeClr val="tx1">
              <a:alpha val="72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blipFill>
                  <a:blip r:embed="rId9">
                    <a:extLst>
                      <a:ext uri="{837473B0-CC2E-450A-ABE3-18F120FF3D39}">
                        <a1611:picAttrSrcUrl xmlns:a1611="http://schemas.microsoft.com/office/drawing/2016/11/main" r:id="rId10"/>
                      </a:ext>
                    </a:extLst>
                  </a:blip>
                  <a:stretch>
                    <a:fillRect/>
                  </a:stretch>
                </a:blipFill>
                <a:latin typeface="Impact" panose="020B0806030902050204" pitchFamily="34" charset="0"/>
              </a:rPr>
              <a:t>USA</a:t>
            </a:r>
            <a:endParaRPr lang="en-IN" sz="3600" dirty="0">
              <a:blipFill>
                <a:blip r:embed="rId9">
                  <a:extLst>
                    <a:ext uri="{837473B0-CC2E-450A-ABE3-18F120FF3D39}">
                      <a1611:picAttrSrcUrl xmlns:a1611="http://schemas.microsoft.com/office/drawing/2016/11/main" r:id="rId10"/>
                    </a:ext>
                  </a:extLst>
                </a:blip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9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3000" b="-10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99B22-1E99-32AD-6CBB-E6D3F7315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FB7032B-85F3-C966-D3A3-766929EAEDBD}"/>
              </a:ext>
            </a:extLst>
          </p:cNvPr>
          <p:cNvSpPr/>
          <p:nvPr/>
        </p:nvSpPr>
        <p:spPr>
          <a:xfrm>
            <a:off x="570271" y="501445"/>
            <a:ext cx="11071123" cy="2015613"/>
          </a:xfrm>
          <a:prstGeom prst="roundRect">
            <a:avLst/>
          </a:prstGeom>
          <a:solidFill>
            <a:schemeClr val="tx1"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What is the birth name of </a:t>
            </a:r>
          </a:p>
          <a:p>
            <a:pPr algn="ctr"/>
            <a:r>
              <a:rPr lang="en-US" sz="4800" dirty="0"/>
              <a:t>His Holiness the 14</a:t>
            </a:r>
            <a:r>
              <a:rPr lang="en-US" sz="4800" baseline="30000" dirty="0"/>
              <a:t>th</a:t>
            </a:r>
            <a:r>
              <a:rPr lang="en-US" sz="4800" dirty="0"/>
              <a:t> Dalai Lama?</a:t>
            </a:r>
            <a:endParaRPr lang="en-IN" sz="4800" dirty="0"/>
          </a:p>
        </p:txBody>
      </p:sp>
      <p:sp>
        <p:nvSpPr>
          <p:cNvPr id="3" name="Rectangle: Rounded Corners 2">
            <a:hlinkClick r:id="rId4" action="ppaction://hlinksldjump"/>
            <a:extLst>
              <a:ext uri="{FF2B5EF4-FFF2-40B4-BE49-F238E27FC236}">
                <a16:creationId xmlns:a16="http://schemas.microsoft.com/office/drawing/2014/main" id="{56861E78-13E9-2F82-7C30-1CA599275FB3}"/>
              </a:ext>
            </a:extLst>
          </p:cNvPr>
          <p:cNvSpPr/>
          <p:nvPr/>
        </p:nvSpPr>
        <p:spPr>
          <a:xfrm>
            <a:off x="6684743" y="3138848"/>
            <a:ext cx="4080387" cy="1543665"/>
          </a:xfrm>
          <a:prstGeom prst="roundRect">
            <a:avLst/>
          </a:prstGeom>
          <a:solidFill>
            <a:schemeClr val="tx1">
              <a:alpha val="74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Lhamo Dhondup</a:t>
            </a:r>
            <a:endParaRPr lang="en-IN" sz="3600" dirty="0">
              <a:latin typeface="Impact" panose="020B0806030902050204" pitchFamily="34" charset="0"/>
            </a:endParaRPr>
          </a:p>
        </p:txBody>
      </p:sp>
      <p:sp>
        <p:nvSpPr>
          <p:cNvPr id="4" name="Rectangle: Rounded Corners 3">
            <a:hlinkClick r:id="rId5" action="ppaction://hlinksldjump"/>
            <a:extLst>
              <a:ext uri="{FF2B5EF4-FFF2-40B4-BE49-F238E27FC236}">
                <a16:creationId xmlns:a16="http://schemas.microsoft.com/office/drawing/2014/main" id="{82B0E54A-6F59-3C7E-06A4-2F15DDC78A1C}"/>
              </a:ext>
            </a:extLst>
          </p:cNvPr>
          <p:cNvSpPr/>
          <p:nvPr/>
        </p:nvSpPr>
        <p:spPr>
          <a:xfrm>
            <a:off x="1632155" y="4955458"/>
            <a:ext cx="4080387" cy="1543665"/>
          </a:xfrm>
          <a:prstGeom prst="roundRect">
            <a:avLst/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Tenzin Gyatso</a:t>
            </a:r>
            <a:endParaRPr lang="en-IN" sz="3600" dirty="0">
              <a:latin typeface="Impact" panose="020B0806030902050204" pitchFamily="34" charset="0"/>
            </a:endParaRPr>
          </a:p>
        </p:txBody>
      </p:sp>
      <p:sp>
        <p:nvSpPr>
          <p:cNvPr id="5" name="Rectangle: Rounded Corners 4">
            <a:hlinkClick r:id="rId5" action="ppaction://hlinksldjump"/>
            <a:extLst>
              <a:ext uri="{FF2B5EF4-FFF2-40B4-BE49-F238E27FC236}">
                <a16:creationId xmlns:a16="http://schemas.microsoft.com/office/drawing/2014/main" id="{4CEAAFD7-D9F1-C339-6ABA-60B06E10E756}"/>
              </a:ext>
            </a:extLst>
          </p:cNvPr>
          <p:cNvSpPr/>
          <p:nvPr/>
        </p:nvSpPr>
        <p:spPr>
          <a:xfrm>
            <a:off x="1632154" y="3138849"/>
            <a:ext cx="4080387" cy="1543665"/>
          </a:xfrm>
          <a:prstGeom prst="roundRect">
            <a:avLst/>
          </a:prstGeom>
          <a:solidFill>
            <a:schemeClr val="tx1">
              <a:alpha val="66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Tenzin Kalden</a:t>
            </a:r>
            <a:endParaRPr lang="en-IN" sz="3600" dirty="0">
              <a:latin typeface="Impact" panose="020B0806030902050204" pitchFamily="34" charset="0"/>
            </a:endParaRPr>
          </a:p>
        </p:txBody>
      </p:sp>
      <p:sp>
        <p:nvSpPr>
          <p:cNvPr id="6" name="Rectangle: Rounded Corners 5">
            <a:hlinkClick r:id="rId5" action="ppaction://hlinksldjump"/>
            <a:extLst>
              <a:ext uri="{FF2B5EF4-FFF2-40B4-BE49-F238E27FC236}">
                <a16:creationId xmlns:a16="http://schemas.microsoft.com/office/drawing/2014/main" id="{C4F983C3-61EE-A6A1-E163-FB2DEE9A65B4}"/>
              </a:ext>
            </a:extLst>
          </p:cNvPr>
          <p:cNvSpPr/>
          <p:nvPr/>
        </p:nvSpPr>
        <p:spPr>
          <a:xfrm>
            <a:off x="6684744" y="4955458"/>
            <a:ext cx="4080387" cy="1543665"/>
          </a:xfrm>
          <a:prstGeom prst="roundRect">
            <a:avLst/>
          </a:prstGeom>
          <a:solidFill>
            <a:schemeClr val="tx1">
              <a:alpha val="64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Dalai Lama</a:t>
            </a:r>
            <a:endParaRPr lang="en-IN" sz="4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5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FF8E10-0FDD-9299-79A7-BE5B760E5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82239-D036-934E-55F5-0E1E6F2EADEB}"/>
              </a:ext>
            </a:extLst>
          </p:cNvPr>
          <p:cNvSpPr/>
          <p:nvPr/>
        </p:nvSpPr>
        <p:spPr>
          <a:xfrm>
            <a:off x="570271" y="501445"/>
            <a:ext cx="11071123" cy="2015613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is the name of </a:t>
            </a:r>
            <a:r>
              <a:rPr lang="en-US" sz="3600" dirty="0" err="1"/>
              <a:t>gyenlak</a:t>
            </a:r>
            <a:r>
              <a:rPr lang="en-US" sz="3600" dirty="0"/>
              <a:t> Kalden’s website?</a:t>
            </a:r>
            <a:endParaRPr lang="en-IN" sz="3600" dirty="0"/>
          </a:p>
        </p:txBody>
      </p:sp>
      <p:sp>
        <p:nvSpPr>
          <p:cNvPr id="3" name="Rectangle: Rounded Corners 2">
            <a:hlinkClick r:id="rId4" action="ppaction://hlinksldjump"/>
            <a:extLst>
              <a:ext uri="{FF2B5EF4-FFF2-40B4-BE49-F238E27FC236}">
                <a16:creationId xmlns:a16="http://schemas.microsoft.com/office/drawing/2014/main" id="{90FE3A06-3118-EA08-28F5-22D6BB5CA679}"/>
              </a:ext>
            </a:extLst>
          </p:cNvPr>
          <p:cNvSpPr/>
          <p:nvPr/>
        </p:nvSpPr>
        <p:spPr>
          <a:xfrm>
            <a:off x="1632154" y="2964425"/>
            <a:ext cx="4080387" cy="1543665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Rangjong.com</a:t>
            </a:r>
            <a:endParaRPr lang="en-IN" sz="3200" dirty="0"/>
          </a:p>
        </p:txBody>
      </p:sp>
      <p:sp>
        <p:nvSpPr>
          <p:cNvPr id="4" name="Rectangle: Rounded Corners 3">
            <a:hlinkClick r:id="rId5" action="ppaction://hlinksldjump"/>
            <a:extLst>
              <a:ext uri="{FF2B5EF4-FFF2-40B4-BE49-F238E27FC236}">
                <a16:creationId xmlns:a16="http://schemas.microsoft.com/office/drawing/2014/main" id="{2D3D0EED-DA4B-619B-7529-E024627C4BB2}"/>
              </a:ext>
            </a:extLst>
          </p:cNvPr>
          <p:cNvSpPr/>
          <p:nvPr/>
        </p:nvSpPr>
        <p:spPr>
          <a:xfrm>
            <a:off x="1632155" y="4955458"/>
            <a:ext cx="4080387" cy="1543665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Facebook.com</a:t>
            </a:r>
            <a:endParaRPr lang="en-IN" sz="3200" dirty="0"/>
          </a:p>
        </p:txBody>
      </p:sp>
      <p:sp>
        <p:nvSpPr>
          <p:cNvPr id="5" name="Rectangle: Rounded Corners 4">
            <a:hlinkClick r:id="rId5" action="ppaction://hlinksldjump"/>
            <a:extLst>
              <a:ext uri="{FF2B5EF4-FFF2-40B4-BE49-F238E27FC236}">
                <a16:creationId xmlns:a16="http://schemas.microsoft.com/office/drawing/2014/main" id="{097AD916-45A9-A2B7-348E-5A8674115931}"/>
              </a:ext>
            </a:extLst>
          </p:cNvPr>
          <p:cNvSpPr/>
          <p:nvPr/>
        </p:nvSpPr>
        <p:spPr>
          <a:xfrm>
            <a:off x="6684744" y="2964425"/>
            <a:ext cx="4080387" cy="1543665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Rangjong channel</a:t>
            </a:r>
            <a:endParaRPr lang="en-IN" sz="3200" dirty="0"/>
          </a:p>
        </p:txBody>
      </p:sp>
      <p:sp>
        <p:nvSpPr>
          <p:cNvPr id="6" name="Rectangle: Rounded Corners 5">
            <a:hlinkClick r:id="rId5" action="ppaction://hlinksldjump"/>
            <a:extLst>
              <a:ext uri="{FF2B5EF4-FFF2-40B4-BE49-F238E27FC236}">
                <a16:creationId xmlns:a16="http://schemas.microsoft.com/office/drawing/2014/main" id="{A35B9467-FEC5-BE1B-EFAF-16405C268E34}"/>
              </a:ext>
            </a:extLst>
          </p:cNvPr>
          <p:cNvSpPr/>
          <p:nvPr/>
        </p:nvSpPr>
        <p:spPr>
          <a:xfrm>
            <a:off x="6684744" y="4955458"/>
            <a:ext cx="4080387" cy="1543665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Youtube.com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87565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2D8FC-C202-E2AE-B9B9-324E63580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6709D6-FC15-7EF9-C1D6-246D8CDF4323}"/>
              </a:ext>
            </a:extLst>
          </p:cNvPr>
          <p:cNvSpPr/>
          <p:nvPr/>
        </p:nvSpPr>
        <p:spPr>
          <a:xfrm>
            <a:off x="4337222" y="2967335"/>
            <a:ext cx="3517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Bhoe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Gyalo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05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4D5B0-E7CA-E727-4E52-5E38F29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DCB564-1164-3473-2B4B-D70686ABD576}"/>
              </a:ext>
            </a:extLst>
          </p:cNvPr>
          <p:cNvSpPr/>
          <p:nvPr/>
        </p:nvSpPr>
        <p:spPr>
          <a:xfrm>
            <a:off x="570271" y="501445"/>
            <a:ext cx="11071123" cy="2015613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Question </a:t>
            </a:r>
            <a:endParaRPr lang="en-IN" sz="3600" dirty="0"/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F31E38A4-A139-02A6-2699-99C44C43EB26}"/>
              </a:ext>
            </a:extLst>
          </p:cNvPr>
          <p:cNvSpPr/>
          <p:nvPr/>
        </p:nvSpPr>
        <p:spPr>
          <a:xfrm>
            <a:off x="1632154" y="2964425"/>
            <a:ext cx="4080387" cy="1543665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Correct option</a:t>
            </a:r>
            <a:endParaRPr lang="en-IN" sz="3600" dirty="0"/>
          </a:p>
        </p:txBody>
      </p:sp>
      <p:sp>
        <p:nvSpPr>
          <p:cNvPr id="4" name="Rectangle: Rounded Corners 3">
            <a:hlinkClick r:id="rId3" action="ppaction://hlinksldjump"/>
            <a:extLst>
              <a:ext uri="{FF2B5EF4-FFF2-40B4-BE49-F238E27FC236}">
                <a16:creationId xmlns:a16="http://schemas.microsoft.com/office/drawing/2014/main" id="{6CA2BE23-2670-442D-3F3C-BB4F4B3E2F12}"/>
              </a:ext>
            </a:extLst>
          </p:cNvPr>
          <p:cNvSpPr/>
          <p:nvPr/>
        </p:nvSpPr>
        <p:spPr>
          <a:xfrm>
            <a:off x="1632155" y="4955458"/>
            <a:ext cx="4080387" cy="1543665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Incorrect option</a:t>
            </a:r>
            <a:endParaRPr lang="en-IN" sz="3600" dirty="0"/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AEF3B846-2C54-BEEE-6E80-045C29C0BCED}"/>
              </a:ext>
            </a:extLst>
          </p:cNvPr>
          <p:cNvSpPr/>
          <p:nvPr/>
        </p:nvSpPr>
        <p:spPr>
          <a:xfrm>
            <a:off x="6684744" y="2964425"/>
            <a:ext cx="4080387" cy="1543665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Incorrect option</a:t>
            </a:r>
            <a:endParaRPr lang="en-IN" sz="3600" dirty="0"/>
          </a:p>
        </p:txBody>
      </p:sp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id="{615039B4-9F1D-3F0D-1514-7529E10B80E4}"/>
              </a:ext>
            </a:extLst>
          </p:cNvPr>
          <p:cNvSpPr/>
          <p:nvPr/>
        </p:nvSpPr>
        <p:spPr>
          <a:xfrm>
            <a:off x="6684744" y="4955458"/>
            <a:ext cx="4080387" cy="1543665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Incorrect option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96809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EACA2-43B6-14B6-8C01-897D92D77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BB896AA-F8A7-41DA-2F88-E1B161AC095D}"/>
              </a:ext>
            </a:extLst>
          </p:cNvPr>
          <p:cNvSpPr/>
          <p:nvPr/>
        </p:nvSpPr>
        <p:spPr>
          <a:xfrm>
            <a:off x="560438" y="2421193"/>
            <a:ext cx="11071123" cy="2015613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Subscribe </a:t>
            </a:r>
          </a:p>
          <a:p>
            <a:pPr algn="ctr"/>
            <a:r>
              <a:rPr lang="en-US" sz="5400" dirty="0"/>
              <a:t>if you find this ppt useful.</a:t>
            </a:r>
            <a:endParaRPr lang="en-IN" sz="5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3BABBC-5BE2-0897-0919-4BE76A653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4" y="3952153"/>
            <a:ext cx="63436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0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1301C08E-45B9-7278-4D14-578F5B47AD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ln>
                  <a:solidFill>
                    <a:sysClr val="windowText" lastClr="000000"/>
                  </a:solidFill>
                </a:ln>
                <a:latin typeface="Impact" panose="020B0806030902050204" pitchFamily="34" charset="0"/>
              </a:rPr>
              <a:t>Correct</a:t>
            </a:r>
            <a:endParaRPr lang="en-IN" sz="23900" b="1" dirty="0">
              <a:ln>
                <a:solidFill>
                  <a:sysClr val="windowText" lastClr="000000"/>
                </a:solidFill>
              </a:ln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0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5272F-8037-4ABB-BB49-6B4FAA4C6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9B811740-022B-E1A2-03DF-AE7B9402C925}"/>
              </a:ext>
            </a:extLst>
          </p:cNvPr>
          <p:cNvSpPr/>
          <p:nvPr/>
        </p:nvSpPr>
        <p:spPr>
          <a:xfrm>
            <a:off x="0" y="0"/>
            <a:ext cx="12210471" cy="6858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/>
              <a:t>INCORRECT!</a:t>
            </a:r>
            <a:endParaRPr lang="en-IN" sz="11500" dirty="0"/>
          </a:p>
        </p:txBody>
      </p:sp>
    </p:spTree>
    <p:extLst>
      <p:ext uri="{BB962C8B-B14F-4D97-AF65-F5344CB8AC3E}">
        <p14:creationId xmlns:p14="http://schemas.microsoft.com/office/powerpoint/2010/main" val="1940222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73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Tenzin Kalden</dc:creator>
  <cp:lastModifiedBy>Tenzin Kalden</cp:lastModifiedBy>
  <cp:revision>7</cp:revision>
  <dcterms:created xsi:type="dcterms:W3CDTF">2025-10-31T07:17:18Z</dcterms:created>
  <dcterms:modified xsi:type="dcterms:W3CDTF">2025-11-29T17:55:54Z</dcterms:modified>
</cp:coreProperties>
</file>