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85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C6A3BD-DF8B-4D70-89E1-D3164DA239E3}">
          <p14:sldIdLst>
            <p14:sldId id="256"/>
          </p14:sldIdLst>
        </p14:section>
        <p14:section name="Answers" id="{E024CFE4-5517-45F6-9A30-CA428F09BCBF}">
          <p14:sldIdLst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EF4C-D109-661D-25AE-C20F30E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F7A66-08E6-39FC-BD96-5D54AFB5D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31F29-B87E-CCE3-900E-0991098D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5E1-825D-499C-A70E-3CC8414EE255}" type="datetimeFigureOut">
              <a:rPr lang="en-IN" smtClean="0"/>
              <a:t>02-12-2025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41BF4-899D-5766-C417-D57D3651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E0EB7-136D-C007-3FB4-D25A907B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A014-9190-4454-8555-F4C8B5D1F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41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8EBE-2DE6-D017-C03D-B0451334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D6BFD-4313-8AD9-1A01-14E27AB1F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6168F-A736-2B49-E069-E3D52321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5E1-825D-499C-A70E-3CC8414EE255}" type="datetimeFigureOut">
              <a:rPr lang="en-IN" smtClean="0"/>
              <a:t>02-12-2025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7B55B-FF14-9903-D3AE-D0894C67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8F72-E9A2-AC43-AE7A-EFE197FB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A014-9190-4454-8555-F4C8B5D1F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24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5B958-2409-0470-8697-18DA77E14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07A24-886B-2594-3667-48E75684A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7E576-7126-EA97-8C02-3FD71028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5E1-825D-499C-A70E-3CC8414EE255}" type="datetimeFigureOut">
              <a:rPr lang="en-IN" smtClean="0"/>
              <a:t>02-12-2025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7AA2C-F8B2-4A1B-AACD-7D536585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26308-9AB8-170B-A5DD-E30EAF7C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A014-9190-4454-8555-F4C8B5D1F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94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7991-D44F-826C-CD52-EA434D66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7931D-68B7-B3A1-F01E-4BCF2F10C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4C738-A896-155D-75EB-D416870A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5E1-825D-499C-A70E-3CC8414EE255}" type="datetimeFigureOut">
              <a:rPr lang="en-IN" smtClean="0"/>
              <a:t>02-12-2025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C7EAD-1977-EC94-55F1-916260EB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541B3-0A6C-092F-D17C-86EED1EB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A014-9190-4454-8555-F4C8B5D1F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03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F7A9-03F7-B236-E892-89592007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31F48-C5DC-0E20-4181-70DC5F2E4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B5F1C-09EF-1FB6-9264-233807BA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5E1-825D-499C-A70E-3CC8414EE255}" type="datetimeFigureOut">
              <a:rPr lang="en-IN" smtClean="0"/>
              <a:t>02-12-2025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809B3-17A7-4697-80E5-14404C9C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2685E-AE91-DD81-84BE-A9594181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A014-9190-4454-8555-F4C8B5D1F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994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2A91-EFE8-60F5-B754-62D3D0F3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EF43-655F-DA3B-8963-1A46F9DFE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AA790-93FD-6C04-54D4-11BD9B417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E2C2A-1665-7C12-B32A-5064659E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5E1-825D-499C-A70E-3CC8414EE255}" type="datetimeFigureOut">
              <a:rPr lang="en-IN" smtClean="0"/>
              <a:t>02-12-2025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C4529-37E9-DA92-C56F-F7B6DF8A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B9DBC-2653-3FC7-DCD6-266EB046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A014-9190-4454-8555-F4C8B5D1F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99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C9EB-AD6A-3D5E-9ACF-344148BC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64626-BA5D-2FE0-2887-2EF9D176B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9CD86-A091-AF5E-6BA0-72641120E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33380-DDB8-A298-6E69-23C0995C0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9DD94-0AE9-FB3D-13F4-A3E0D78B9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64653-7EFF-66C6-35EB-29666FD9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5E1-825D-499C-A70E-3CC8414EE255}" type="datetimeFigureOut">
              <a:rPr lang="en-IN" smtClean="0"/>
              <a:t>02-12-2025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D0C09C-03DD-F5DD-513D-33184794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A107F-42E5-15A0-F1D2-634FCE54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A014-9190-4454-8555-F4C8B5D1F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961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E6E1-3A9A-6FBA-3346-F960A0FE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BA7A3-3E20-000F-B1FA-26C883D5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5E1-825D-499C-A70E-3CC8414EE255}" type="datetimeFigureOut">
              <a:rPr lang="en-IN" smtClean="0"/>
              <a:t>02-12-2025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F9689-242B-C264-A194-AA766F4F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9A226-9AA5-3CCB-02D4-83CA04B1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A014-9190-4454-8555-F4C8B5D1F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205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FECC4-4C70-1A65-01F9-F0FFE736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5E1-825D-499C-A70E-3CC8414EE255}" type="datetimeFigureOut">
              <a:rPr lang="en-IN" smtClean="0"/>
              <a:t>02-12-2025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DBFA90-7067-D810-7442-D70A5491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44F4B-2619-EDED-462C-63D437FC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A014-9190-4454-8555-F4C8B5D1F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747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3080-FEAD-F122-F777-0CF6670FD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E1E7F-5EEF-B54A-0F38-0C404061B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423CF-0B34-B66B-099A-854D43CA9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2E573-86EC-3FD1-3276-98D923D5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5E1-825D-499C-A70E-3CC8414EE255}" type="datetimeFigureOut">
              <a:rPr lang="en-IN" smtClean="0"/>
              <a:t>02-12-2025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110CF-4903-84F2-9D5C-F16DEADD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CBA9F-8AE9-E1A0-E275-A1C07F4E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A014-9190-4454-8555-F4C8B5D1F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242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B4FA-5BBD-82DD-C432-BD7932A8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A4BC3-685F-91B0-0E4C-679FF0468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8044E-3969-2E40-B51E-32FC0A2BC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31F74-02C4-80E3-058A-17B38EDE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A5E1-825D-499C-A70E-3CC8414EE255}" type="datetimeFigureOut">
              <a:rPr lang="en-IN" smtClean="0"/>
              <a:t>02-12-2025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4194B-B030-C07F-F6A6-B71C6F7A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5439E-9FC9-B110-184B-478663CE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A014-9190-4454-8555-F4C8B5D1F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340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17CC-B093-9075-6485-918A94BF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5FA97-397E-F596-C086-936F9B3C4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B552E-28B8-EF04-C7EB-5F35C75D4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EA5E1-825D-499C-A70E-3CC8414EE255}" type="datetimeFigureOut">
              <a:rPr lang="en-IN" smtClean="0"/>
              <a:t>02-12-2025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90F3A-9F53-4B60-2EF7-FECC41A79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7B73E-8EFA-C915-0C11-E41617297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A014-9190-4454-8555-F4C8B5D1F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029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microsoft.com/office/2007/relationships/hdphoto" Target="../media/hdphoto6.wdp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image" Target="../media/image26.jpeg"/><Relationship Id="rId4" Type="http://schemas.microsoft.com/office/2007/relationships/hdphoto" Target="../media/hdphoto6.wdp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8.jpeg"/><Relationship Id="rId5" Type="http://schemas.openxmlformats.org/officeDocument/2006/relationships/image" Target="../media/image15.jpeg"/><Relationship Id="rId10" Type="http://schemas.openxmlformats.org/officeDocument/2006/relationships/image" Target="../media/image26.jpeg"/><Relationship Id="rId4" Type="http://schemas.microsoft.com/office/2007/relationships/hdphoto" Target="../media/hdphoto6.wdp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5524D-26D3-4F15-C321-E62D26257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96480"/>
          </a:xfrm>
          <a:prstGeom prst="rect">
            <a:avLst/>
          </a:prstGeom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B17BCF2A-D0D1-71F5-449A-78F1CA4BE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b="64014"/>
          <a:stretch>
            <a:fillRect/>
          </a:stretch>
        </p:blipFill>
        <p:spPr bwMode="auto">
          <a:xfrm>
            <a:off x="10186219" y="137652"/>
            <a:ext cx="1737058" cy="1887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F15DD1-E720-F407-8FF8-561346F3016E}"/>
              </a:ext>
            </a:extLst>
          </p:cNvPr>
          <p:cNvSpPr/>
          <p:nvPr/>
        </p:nvSpPr>
        <p:spPr>
          <a:xfrm>
            <a:off x="704139" y="3311596"/>
            <a:ext cx="1078372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༧གོང་ས་མཆོག་གི་ནང་མི།</a:t>
            </a:r>
            <a:endParaRPr lang="en-US" sz="11500" b="0" cap="none" spc="0" dirty="0">
              <a:ln w="0">
                <a:solidFill>
                  <a:schemeClr val="tx1"/>
                </a:solidFill>
              </a:ln>
              <a:solidFill>
                <a:schemeClr val="accent4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7247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8CF33-48A9-ADE1-CB8B-0CBE4320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B16020-D352-04D0-A966-25BCBE98F5C3}"/>
              </a:ext>
            </a:extLst>
          </p:cNvPr>
          <p:cNvSpPr/>
          <p:nvPr/>
        </p:nvSpPr>
        <p:spPr>
          <a:xfrm>
            <a:off x="471948" y="2261419"/>
            <a:ext cx="11415252" cy="28316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ཕ་མ་གཅིག་པའི་སྐུ་མཆེད་ཀྱི་ནང་ནས་ད་ལྟ་སུ་དང་སུ་སྐུ་འཚོ་བཞུགས་ཡོད་དམ་</a:t>
            </a:r>
            <a:endParaRPr lang="en-IN" sz="6600" dirty="0"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A9A3C6-64A5-E37C-EE59-7E433358B686}"/>
              </a:ext>
            </a:extLst>
          </p:cNvPr>
          <p:cNvSpPr/>
          <p:nvPr/>
        </p:nvSpPr>
        <p:spPr>
          <a:xfrm>
            <a:off x="508025" y="4832555"/>
            <a:ext cx="11415252" cy="202544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ད་ལྟ་༧གོང་ས་མཆོག་ཁོང་དང་གཅུང་མོ་རྗེ་བཙུན་པད་མ། </a:t>
            </a:r>
            <a:r>
              <a:rPr lang="en-US" sz="4800" dirty="0" err="1">
                <a:solidFill>
                  <a:schemeClr val="tx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གཅུང་པོ་བསྟན་འཛིན་ཆོས་རྒྱལ་གསུམ་སྐུ་འཚོ་བཞུགས་ཡོད</a:t>
            </a:r>
            <a:r>
              <a:rPr lang="en-US" sz="4800" dirty="0">
                <a:solidFill>
                  <a:schemeClr val="tx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  <a:endParaRPr lang="en-IN" sz="4800" dirty="0">
              <a:solidFill>
                <a:schemeClr val="tx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456C8-DB06-998F-378C-5AC89F4462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252" y="-195570"/>
            <a:ext cx="4781730" cy="2692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C2CDC1-B86D-9118-9BA6-6632E5501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1" b="91327" l="55253" r="93385">
                        <a14:foregroundMark x1="70428" y1="10714" x2="82879" y2="6633"/>
                        <a14:foregroundMark x1="82879" y1="6633" x2="83268" y2="6633"/>
                        <a14:foregroundMark x1="85214" y1="13265" x2="89883" y2="21939"/>
                        <a14:foregroundMark x1="79377" y1="3571" x2="77821" y2="3571"/>
                        <a14:foregroundMark x1="89494" y1="25000" x2="89883" y2="28061"/>
                        <a14:foregroundMark x1="59533" y1="65816" x2="73541" y2="78061"/>
                        <a14:foregroundMark x1="73541" y1="78061" x2="84047" y2="77041"/>
                        <a14:foregroundMark x1="84047" y1="77041" x2="84825" y2="77041"/>
                        <a14:foregroundMark x1="59922" y1="77551" x2="78599" y2="84694"/>
                        <a14:foregroundMark x1="78599" y1="84694" x2="83658" y2="84694"/>
                        <a14:foregroundMark x1="59144" y1="85714" x2="86381" y2="87755"/>
                        <a14:foregroundMark x1="86381" y1="87755" x2="91440" y2="77041"/>
                        <a14:foregroundMark x1="88716" y1="66837" x2="86381" y2="63776"/>
                        <a14:foregroundMark x1="90661" y1="88776" x2="81712" y2="89286"/>
                        <a14:foregroundMark x1="63035" y1="89286" x2="55253" y2="88265"/>
                        <a14:foregroundMark x1="55253" y1="90306" x2="77432" y2="91327"/>
                        <a14:foregroundMark x1="77432" y1="91327" x2="80156" y2="90816"/>
                        <a14:foregroundMark x1="91440" y1="90816" x2="93385" y2="90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06" r="6145" b="8236"/>
          <a:stretch>
            <a:fillRect/>
          </a:stretch>
        </p:blipFill>
        <p:spPr>
          <a:xfrm flipH="1">
            <a:off x="7256207" y="235974"/>
            <a:ext cx="1229032" cy="20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67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4C57D-BE1E-3685-B075-98AD020AF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46495-EDD8-D063-C44C-D454E5CDCC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60826" cy="6858000"/>
          </a:xfrm>
          <a:prstGeom prst="rect">
            <a:avLst/>
          </a:prstGeom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B7F8E68D-29E3-2CE4-7E98-A3A4FE629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154" y="943898"/>
            <a:ext cx="2644878" cy="28743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B0D48E-39DB-FDEB-50A6-5545C4E38AB1}"/>
              </a:ext>
            </a:extLst>
          </p:cNvPr>
          <p:cNvSpPr/>
          <p:nvPr/>
        </p:nvSpPr>
        <p:spPr>
          <a:xfrm>
            <a:off x="2359742" y="4011561"/>
            <a:ext cx="7315200" cy="231058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ཡབ་ཆོས་སྐྱོང་ཚེ་རིང</a:t>
            </a:r>
            <a:r>
              <a:rPr lang="en-US" sz="6600" dirty="0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་།</a:t>
            </a:r>
            <a:endParaRPr lang="en-IN" sz="6600" dirty="0">
              <a:solidFill>
                <a:srgbClr val="FFC000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085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35D02-CC2A-1056-29EF-21707F8FD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2D318-3478-1635-0EAE-D87C718166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9148" y="722277"/>
            <a:ext cx="2713703" cy="30579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1BDBC42B-C51D-9C68-7E27-AE1333F8A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35" y="285137"/>
            <a:ext cx="1514168" cy="1645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52B094-883E-2A03-B490-6A1CFA782D57}"/>
              </a:ext>
            </a:extLst>
          </p:cNvPr>
          <p:cNvSpPr/>
          <p:nvPr/>
        </p:nvSpPr>
        <p:spPr>
          <a:xfrm>
            <a:off x="2359742" y="4011561"/>
            <a:ext cx="7315200" cy="2310581"/>
          </a:xfrm>
          <a:custGeom>
            <a:avLst/>
            <a:gdLst>
              <a:gd name="connsiteX0" fmla="*/ 0 w 7315200"/>
              <a:gd name="connsiteY0" fmla="*/ 385105 h 2310581"/>
              <a:gd name="connsiteX1" fmla="*/ 385105 w 7315200"/>
              <a:gd name="connsiteY1" fmla="*/ 0 h 2310581"/>
              <a:gd name="connsiteX2" fmla="*/ 1039604 w 7315200"/>
              <a:gd name="connsiteY2" fmla="*/ 0 h 2310581"/>
              <a:gd name="connsiteX3" fmla="*/ 1759553 w 7315200"/>
              <a:gd name="connsiteY3" fmla="*/ 0 h 2310581"/>
              <a:gd name="connsiteX4" fmla="*/ 2544952 w 7315200"/>
              <a:gd name="connsiteY4" fmla="*/ 0 h 2310581"/>
              <a:gd name="connsiteX5" fmla="*/ 3068551 w 7315200"/>
              <a:gd name="connsiteY5" fmla="*/ 0 h 2310581"/>
              <a:gd name="connsiteX6" fmla="*/ 3526700 w 7315200"/>
              <a:gd name="connsiteY6" fmla="*/ 0 h 2310581"/>
              <a:gd name="connsiteX7" fmla="*/ 4312099 w 7315200"/>
              <a:gd name="connsiteY7" fmla="*/ 0 h 2310581"/>
              <a:gd name="connsiteX8" fmla="*/ 4835698 w 7315200"/>
              <a:gd name="connsiteY8" fmla="*/ 0 h 2310581"/>
              <a:gd name="connsiteX9" fmla="*/ 5359297 w 7315200"/>
              <a:gd name="connsiteY9" fmla="*/ 0 h 2310581"/>
              <a:gd name="connsiteX10" fmla="*/ 5882897 w 7315200"/>
              <a:gd name="connsiteY10" fmla="*/ 0 h 2310581"/>
              <a:gd name="connsiteX11" fmla="*/ 6341046 w 7315200"/>
              <a:gd name="connsiteY11" fmla="*/ 0 h 2310581"/>
              <a:gd name="connsiteX12" fmla="*/ 6930095 w 7315200"/>
              <a:gd name="connsiteY12" fmla="*/ 0 h 2310581"/>
              <a:gd name="connsiteX13" fmla="*/ 7315200 w 7315200"/>
              <a:gd name="connsiteY13" fmla="*/ 385105 h 2310581"/>
              <a:gd name="connsiteX14" fmla="*/ 7315200 w 7315200"/>
              <a:gd name="connsiteY14" fmla="*/ 852351 h 2310581"/>
              <a:gd name="connsiteX15" fmla="*/ 7315200 w 7315200"/>
              <a:gd name="connsiteY15" fmla="*/ 1365808 h 2310581"/>
              <a:gd name="connsiteX16" fmla="*/ 7315200 w 7315200"/>
              <a:gd name="connsiteY16" fmla="*/ 1925476 h 2310581"/>
              <a:gd name="connsiteX17" fmla="*/ 6930095 w 7315200"/>
              <a:gd name="connsiteY17" fmla="*/ 2310581 h 2310581"/>
              <a:gd name="connsiteX18" fmla="*/ 6406496 w 7315200"/>
              <a:gd name="connsiteY18" fmla="*/ 2310581 h 2310581"/>
              <a:gd name="connsiteX19" fmla="*/ 5817447 w 7315200"/>
              <a:gd name="connsiteY19" fmla="*/ 2310581 h 2310581"/>
              <a:gd name="connsiteX20" fmla="*/ 5293848 w 7315200"/>
              <a:gd name="connsiteY20" fmla="*/ 2310581 h 2310581"/>
              <a:gd name="connsiteX21" fmla="*/ 4573899 w 7315200"/>
              <a:gd name="connsiteY21" fmla="*/ 2310581 h 2310581"/>
              <a:gd name="connsiteX22" fmla="*/ 3853950 w 7315200"/>
              <a:gd name="connsiteY22" fmla="*/ 2310581 h 2310581"/>
              <a:gd name="connsiteX23" fmla="*/ 3068551 w 7315200"/>
              <a:gd name="connsiteY23" fmla="*/ 2310581 h 2310581"/>
              <a:gd name="connsiteX24" fmla="*/ 2348602 w 7315200"/>
              <a:gd name="connsiteY24" fmla="*/ 2310581 h 2310581"/>
              <a:gd name="connsiteX25" fmla="*/ 1694103 w 7315200"/>
              <a:gd name="connsiteY25" fmla="*/ 2310581 h 2310581"/>
              <a:gd name="connsiteX26" fmla="*/ 1170504 w 7315200"/>
              <a:gd name="connsiteY26" fmla="*/ 2310581 h 2310581"/>
              <a:gd name="connsiteX27" fmla="*/ 385105 w 7315200"/>
              <a:gd name="connsiteY27" fmla="*/ 2310581 h 2310581"/>
              <a:gd name="connsiteX28" fmla="*/ 0 w 7315200"/>
              <a:gd name="connsiteY28" fmla="*/ 1925476 h 2310581"/>
              <a:gd name="connsiteX29" fmla="*/ 0 w 7315200"/>
              <a:gd name="connsiteY29" fmla="*/ 1396615 h 2310581"/>
              <a:gd name="connsiteX30" fmla="*/ 0 w 7315200"/>
              <a:gd name="connsiteY30" fmla="*/ 929369 h 2310581"/>
              <a:gd name="connsiteX31" fmla="*/ 0 w 7315200"/>
              <a:gd name="connsiteY31" fmla="*/ 385105 h 231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5200" h="2310581" fill="none" extrusionOk="0">
                <a:moveTo>
                  <a:pt x="0" y="385105"/>
                </a:moveTo>
                <a:cubicBezTo>
                  <a:pt x="6667" y="178740"/>
                  <a:pt x="174355" y="16542"/>
                  <a:pt x="385105" y="0"/>
                </a:cubicBezTo>
                <a:cubicBezTo>
                  <a:pt x="703894" y="-21588"/>
                  <a:pt x="793390" y="-29442"/>
                  <a:pt x="1039604" y="0"/>
                </a:cubicBezTo>
                <a:cubicBezTo>
                  <a:pt x="1285818" y="29442"/>
                  <a:pt x="1514921" y="5279"/>
                  <a:pt x="1759553" y="0"/>
                </a:cubicBezTo>
                <a:cubicBezTo>
                  <a:pt x="2004185" y="-5279"/>
                  <a:pt x="2368495" y="-24981"/>
                  <a:pt x="2544952" y="0"/>
                </a:cubicBezTo>
                <a:cubicBezTo>
                  <a:pt x="2721409" y="24981"/>
                  <a:pt x="2918681" y="6838"/>
                  <a:pt x="3068551" y="0"/>
                </a:cubicBezTo>
                <a:cubicBezTo>
                  <a:pt x="3218421" y="-6838"/>
                  <a:pt x="3330322" y="-14469"/>
                  <a:pt x="3526700" y="0"/>
                </a:cubicBezTo>
                <a:cubicBezTo>
                  <a:pt x="3723078" y="14469"/>
                  <a:pt x="4051622" y="-33005"/>
                  <a:pt x="4312099" y="0"/>
                </a:cubicBezTo>
                <a:cubicBezTo>
                  <a:pt x="4572576" y="33005"/>
                  <a:pt x="4632193" y="-23333"/>
                  <a:pt x="4835698" y="0"/>
                </a:cubicBezTo>
                <a:cubicBezTo>
                  <a:pt x="5039203" y="23333"/>
                  <a:pt x="5160219" y="17146"/>
                  <a:pt x="5359297" y="0"/>
                </a:cubicBezTo>
                <a:cubicBezTo>
                  <a:pt x="5558375" y="-17146"/>
                  <a:pt x="5719990" y="-16950"/>
                  <a:pt x="5882897" y="0"/>
                </a:cubicBezTo>
                <a:cubicBezTo>
                  <a:pt x="6045804" y="16950"/>
                  <a:pt x="6166700" y="17734"/>
                  <a:pt x="6341046" y="0"/>
                </a:cubicBezTo>
                <a:cubicBezTo>
                  <a:pt x="6515392" y="-17734"/>
                  <a:pt x="6810635" y="-13996"/>
                  <a:pt x="6930095" y="0"/>
                </a:cubicBezTo>
                <a:cubicBezTo>
                  <a:pt x="7171323" y="11588"/>
                  <a:pt x="7347567" y="194494"/>
                  <a:pt x="7315200" y="385105"/>
                </a:cubicBezTo>
                <a:cubicBezTo>
                  <a:pt x="7324541" y="521974"/>
                  <a:pt x="7318389" y="703381"/>
                  <a:pt x="7315200" y="852351"/>
                </a:cubicBezTo>
                <a:cubicBezTo>
                  <a:pt x="7312011" y="1001321"/>
                  <a:pt x="7336939" y="1140838"/>
                  <a:pt x="7315200" y="1365808"/>
                </a:cubicBezTo>
                <a:cubicBezTo>
                  <a:pt x="7293461" y="1590778"/>
                  <a:pt x="7305579" y="1796541"/>
                  <a:pt x="7315200" y="1925476"/>
                </a:cubicBezTo>
                <a:cubicBezTo>
                  <a:pt x="7286273" y="2176739"/>
                  <a:pt x="7172539" y="2293416"/>
                  <a:pt x="6930095" y="2310581"/>
                </a:cubicBezTo>
                <a:cubicBezTo>
                  <a:pt x="6676468" y="2303552"/>
                  <a:pt x="6587104" y="2319175"/>
                  <a:pt x="6406496" y="2310581"/>
                </a:cubicBezTo>
                <a:cubicBezTo>
                  <a:pt x="6225888" y="2301987"/>
                  <a:pt x="6060842" y="2298940"/>
                  <a:pt x="5817447" y="2310581"/>
                </a:cubicBezTo>
                <a:cubicBezTo>
                  <a:pt x="5574052" y="2322222"/>
                  <a:pt x="5526933" y="2320841"/>
                  <a:pt x="5293848" y="2310581"/>
                </a:cubicBezTo>
                <a:cubicBezTo>
                  <a:pt x="5060763" y="2300321"/>
                  <a:pt x="4829710" y="2344865"/>
                  <a:pt x="4573899" y="2310581"/>
                </a:cubicBezTo>
                <a:cubicBezTo>
                  <a:pt x="4318088" y="2276297"/>
                  <a:pt x="4150776" y="2298388"/>
                  <a:pt x="3853950" y="2310581"/>
                </a:cubicBezTo>
                <a:cubicBezTo>
                  <a:pt x="3557124" y="2322774"/>
                  <a:pt x="3259247" y="2349386"/>
                  <a:pt x="3068551" y="2310581"/>
                </a:cubicBezTo>
                <a:cubicBezTo>
                  <a:pt x="2877855" y="2271776"/>
                  <a:pt x="2597618" y="2311675"/>
                  <a:pt x="2348602" y="2310581"/>
                </a:cubicBezTo>
                <a:cubicBezTo>
                  <a:pt x="2099586" y="2309487"/>
                  <a:pt x="1857391" y="2325388"/>
                  <a:pt x="1694103" y="2310581"/>
                </a:cubicBezTo>
                <a:cubicBezTo>
                  <a:pt x="1530815" y="2295774"/>
                  <a:pt x="1314194" y="2310723"/>
                  <a:pt x="1170504" y="2310581"/>
                </a:cubicBezTo>
                <a:cubicBezTo>
                  <a:pt x="1026814" y="2310439"/>
                  <a:pt x="747321" y="2322065"/>
                  <a:pt x="385105" y="2310581"/>
                </a:cubicBezTo>
                <a:cubicBezTo>
                  <a:pt x="168852" y="2342730"/>
                  <a:pt x="-10798" y="2182941"/>
                  <a:pt x="0" y="1925476"/>
                </a:cubicBezTo>
                <a:cubicBezTo>
                  <a:pt x="8978" y="1809046"/>
                  <a:pt x="-14313" y="1535793"/>
                  <a:pt x="0" y="1396615"/>
                </a:cubicBezTo>
                <a:cubicBezTo>
                  <a:pt x="14313" y="1257437"/>
                  <a:pt x="-2524" y="1043155"/>
                  <a:pt x="0" y="929369"/>
                </a:cubicBezTo>
                <a:cubicBezTo>
                  <a:pt x="2524" y="815583"/>
                  <a:pt x="4206" y="631428"/>
                  <a:pt x="0" y="385105"/>
                </a:cubicBezTo>
                <a:close/>
              </a:path>
              <a:path w="7315200" h="2310581" stroke="0" extrusionOk="0">
                <a:moveTo>
                  <a:pt x="0" y="385105"/>
                </a:moveTo>
                <a:cubicBezTo>
                  <a:pt x="-3657" y="176187"/>
                  <a:pt x="161591" y="-4487"/>
                  <a:pt x="385105" y="0"/>
                </a:cubicBezTo>
                <a:cubicBezTo>
                  <a:pt x="731928" y="31945"/>
                  <a:pt x="859792" y="-14949"/>
                  <a:pt x="1170504" y="0"/>
                </a:cubicBezTo>
                <a:cubicBezTo>
                  <a:pt x="1481216" y="14949"/>
                  <a:pt x="1782116" y="-36464"/>
                  <a:pt x="1955903" y="0"/>
                </a:cubicBezTo>
                <a:cubicBezTo>
                  <a:pt x="2129690" y="36464"/>
                  <a:pt x="2398131" y="22459"/>
                  <a:pt x="2544952" y="0"/>
                </a:cubicBezTo>
                <a:cubicBezTo>
                  <a:pt x="2691773" y="-22459"/>
                  <a:pt x="3004616" y="23047"/>
                  <a:pt x="3330351" y="0"/>
                </a:cubicBezTo>
                <a:cubicBezTo>
                  <a:pt x="3656086" y="-23047"/>
                  <a:pt x="3633239" y="786"/>
                  <a:pt x="3788500" y="0"/>
                </a:cubicBezTo>
                <a:cubicBezTo>
                  <a:pt x="3943761" y="-786"/>
                  <a:pt x="4240735" y="-4939"/>
                  <a:pt x="4573899" y="0"/>
                </a:cubicBezTo>
                <a:cubicBezTo>
                  <a:pt x="4907063" y="4939"/>
                  <a:pt x="5008825" y="26357"/>
                  <a:pt x="5162948" y="0"/>
                </a:cubicBezTo>
                <a:cubicBezTo>
                  <a:pt x="5317071" y="-26357"/>
                  <a:pt x="5641716" y="-38563"/>
                  <a:pt x="5948347" y="0"/>
                </a:cubicBezTo>
                <a:cubicBezTo>
                  <a:pt x="6254978" y="38563"/>
                  <a:pt x="6488995" y="-14447"/>
                  <a:pt x="6930095" y="0"/>
                </a:cubicBezTo>
                <a:cubicBezTo>
                  <a:pt x="7158276" y="2261"/>
                  <a:pt x="7367454" y="163081"/>
                  <a:pt x="7315200" y="385105"/>
                </a:cubicBezTo>
                <a:cubicBezTo>
                  <a:pt x="7298899" y="587531"/>
                  <a:pt x="7321450" y="642367"/>
                  <a:pt x="7315200" y="867755"/>
                </a:cubicBezTo>
                <a:cubicBezTo>
                  <a:pt x="7308951" y="1093143"/>
                  <a:pt x="7329428" y="1186543"/>
                  <a:pt x="7315200" y="1350404"/>
                </a:cubicBezTo>
                <a:cubicBezTo>
                  <a:pt x="7300972" y="1514265"/>
                  <a:pt x="7319384" y="1707455"/>
                  <a:pt x="7315200" y="1925476"/>
                </a:cubicBezTo>
                <a:cubicBezTo>
                  <a:pt x="7306109" y="2137084"/>
                  <a:pt x="7105251" y="2343188"/>
                  <a:pt x="6930095" y="2310581"/>
                </a:cubicBezTo>
                <a:cubicBezTo>
                  <a:pt x="6809037" y="2311311"/>
                  <a:pt x="6627162" y="2291470"/>
                  <a:pt x="6471946" y="2310581"/>
                </a:cubicBezTo>
                <a:cubicBezTo>
                  <a:pt x="6316730" y="2329692"/>
                  <a:pt x="5938515" y="2334885"/>
                  <a:pt x="5686547" y="2310581"/>
                </a:cubicBezTo>
                <a:cubicBezTo>
                  <a:pt x="5434579" y="2286277"/>
                  <a:pt x="5438807" y="2329061"/>
                  <a:pt x="5228398" y="2310581"/>
                </a:cubicBezTo>
                <a:cubicBezTo>
                  <a:pt x="5017989" y="2292101"/>
                  <a:pt x="4769063" y="2326913"/>
                  <a:pt x="4508449" y="2310581"/>
                </a:cubicBezTo>
                <a:cubicBezTo>
                  <a:pt x="4247835" y="2294249"/>
                  <a:pt x="4197905" y="2333107"/>
                  <a:pt x="3919400" y="2310581"/>
                </a:cubicBezTo>
                <a:cubicBezTo>
                  <a:pt x="3640895" y="2288055"/>
                  <a:pt x="3305910" y="2272336"/>
                  <a:pt x="3134001" y="2310581"/>
                </a:cubicBezTo>
                <a:cubicBezTo>
                  <a:pt x="2962092" y="2348826"/>
                  <a:pt x="2856078" y="2291350"/>
                  <a:pt x="2675851" y="2310581"/>
                </a:cubicBezTo>
                <a:cubicBezTo>
                  <a:pt x="2495624" y="2329813"/>
                  <a:pt x="2199300" y="2318201"/>
                  <a:pt x="2021352" y="2310581"/>
                </a:cubicBezTo>
                <a:cubicBezTo>
                  <a:pt x="1843404" y="2302961"/>
                  <a:pt x="1638806" y="2340816"/>
                  <a:pt x="1301404" y="2310581"/>
                </a:cubicBezTo>
                <a:cubicBezTo>
                  <a:pt x="964002" y="2280346"/>
                  <a:pt x="809158" y="2317891"/>
                  <a:pt x="385105" y="2310581"/>
                </a:cubicBezTo>
                <a:cubicBezTo>
                  <a:pt x="172839" y="2274441"/>
                  <a:pt x="-4088" y="2129309"/>
                  <a:pt x="0" y="1925476"/>
                </a:cubicBezTo>
                <a:cubicBezTo>
                  <a:pt x="15020" y="1675251"/>
                  <a:pt x="24738" y="1511797"/>
                  <a:pt x="0" y="1381212"/>
                </a:cubicBezTo>
                <a:cubicBezTo>
                  <a:pt x="-24738" y="1250627"/>
                  <a:pt x="20330" y="1054562"/>
                  <a:pt x="0" y="852351"/>
                </a:cubicBezTo>
                <a:cubicBezTo>
                  <a:pt x="-20330" y="650140"/>
                  <a:pt x="-12739" y="557885"/>
                  <a:pt x="0" y="385105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4451165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ཡུམ་བདེ་སྐྱིད་ཚེ་རིང</a:t>
            </a:r>
            <a:r>
              <a:rPr lang="en-US" sz="6600" dirty="0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་།</a:t>
            </a:r>
            <a:endParaRPr lang="en-IN" sz="6600" dirty="0">
              <a:solidFill>
                <a:srgbClr val="FFC000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04486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9F979-ACA1-7A2B-4013-C028D7839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282B8-1221-547D-7A5C-D5BB940523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9148" y="722277"/>
            <a:ext cx="2713703" cy="30579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E959CF6D-2E30-F4D8-E4E3-7EE3D875D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35" y="285137"/>
            <a:ext cx="1514168" cy="1645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72865A-0F1C-5A78-43D7-AA272CA181DE}"/>
              </a:ext>
            </a:extLst>
          </p:cNvPr>
          <p:cNvSpPr/>
          <p:nvPr/>
        </p:nvSpPr>
        <p:spPr>
          <a:xfrm>
            <a:off x="2359742" y="4011561"/>
            <a:ext cx="7315200" cy="2310581"/>
          </a:xfrm>
          <a:custGeom>
            <a:avLst/>
            <a:gdLst>
              <a:gd name="connsiteX0" fmla="*/ 0 w 7315200"/>
              <a:gd name="connsiteY0" fmla="*/ 385105 h 2310581"/>
              <a:gd name="connsiteX1" fmla="*/ 385105 w 7315200"/>
              <a:gd name="connsiteY1" fmla="*/ 0 h 2310581"/>
              <a:gd name="connsiteX2" fmla="*/ 1045554 w 7315200"/>
              <a:gd name="connsiteY2" fmla="*/ 0 h 2310581"/>
              <a:gd name="connsiteX3" fmla="*/ 1640553 w 7315200"/>
              <a:gd name="connsiteY3" fmla="*/ 0 h 2310581"/>
              <a:gd name="connsiteX4" fmla="*/ 2170102 w 7315200"/>
              <a:gd name="connsiteY4" fmla="*/ 0 h 2310581"/>
              <a:gd name="connsiteX5" fmla="*/ 2568752 w 7315200"/>
              <a:gd name="connsiteY5" fmla="*/ 0 h 2310581"/>
              <a:gd name="connsiteX6" fmla="*/ 3098301 w 7315200"/>
              <a:gd name="connsiteY6" fmla="*/ 0 h 2310581"/>
              <a:gd name="connsiteX7" fmla="*/ 3562400 w 7315200"/>
              <a:gd name="connsiteY7" fmla="*/ 0 h 2310581"/>
              <a:gd name="connsiteX8" fmla="*/ 4157399 w 7315200"/>
              <a:gd name="connsiteY8" fmla="*/ 0 h 2310581"/>
              <a:gd name="connsiteX9" fmla="*/ 4752398 w 7315200"/>
              <a:gd name="connsiteY9" fmla="*/ 0 h 2310581"/>
              <a:gd name="connsiteX10" fmla="*/ 5412847 w 7315200"/>
              <a:gd name="connsiteY10" fmla="*/ 0 h 2310581"/>
              <a:gd name="connsiteX11" fmla="*/ 5811497 w 7315200"/>
              <a:gd name="connsiteY11" fmla="*/ 0 h 2310581"/>
              <a:gd name="connsiteX12" fmla="*/ 6930095 w 7315200"/>
              <a:gd name="connsiteY12" fmla="*/ 0 h 2310581"/>
              <a:gd name="connsiteX13" fmla="*/ 7315200 w 7315200"/>
              <a:gd name="connsiteY13" fmla="*/ 385105 h 2310581"/>
              <a:gd name="connsiteX14" fmla="*/ 7315200 w 7315200"/>
              <a:gd name="connsiteY14" fmla="*/ 852351 h 2310581"/>
              <a:gd name="connsiteX15" fmla="*/ 7315200 w 7315200"/>
              <a:gd name="connsiteY15" fmla="*/ 1365808 h 2310581"/>
              <a:gd name="connsiteX16" fmla="*/ 7315200 w 7315200"/>
              <a:gd name="connsiteY16" fmla="*/ 1925476 h 2310581"/>
              <a:gd name="connsiteX17" fmla="*/ 6930095 w 7315200"/>
              <a:gd name="connsiteY17" fmla="*/ 2310581 h 2310581"/>
              <a:gd name="connsiteX18" fmla="*/ 6204196 w 7315200"/>
              <a:gd name="connsiteY18" fmla="*/ 2310581 h 2310581"/>
              <a:gd name="connsiteX19" fmla="*/ 5805547 w 7315200"/>
              <a:gd name="connsiteY19" fmla="*/ 2310581 h 2310581"/>
              <a:gd name="connsiteX20" fmla="*/ 5145098 w 7315200"/>
              <a:gd name="connsiteY20" fmla="*/ 2310581 h 2310581"/>
              <a:gd name="connsiteX21" fmla="*/ 4550099 w 7315200"/>
              <a:gd name="connsiteY21" fmla="*/ 2310581 h 2310581"/>
              <a:gd name="connsiteX22" fmla="*/ 4151449 w 7315200"/>
              <a:gd name="connsiteY22" fmla="*/ 2310581 h 2310581"/>
              <a:gd name="connsiteX23" fmla="*/ 3752800 w 7315200"/>
              <a:gd name="connsiteY23" fmla="*/ 2310581 h 2310581"/>
              <a:gd name="connsiteX24" fmla="*/ 3157801 w 7315200"/>
              <a:gd name="connsiteY24" fmla="*/ 2310581 h 2310581"/>
              <a:gd name="connsiteX25" fmla="*/ 2693701 w 7315200"/>
              <a:gd name="connsiteY25" fmla="*/ 2310581 h 2310581"/>
              <a:gd name="connsiteX26" fmla="*/ 2098702 w 7315200"/>
              <a:gd name="connsiteY26" fmla="*/ 2310581 h 2310581"/>
              <a:gd name="connsiteX27" fmla="*/ 1503703 w 7315200"/>
              <a:gd name="connsiteY27" fmla="*/ 2310581 h 2310581"/>
              <a:gd name="connsiteX28" fmla="*/ 385105 w 7315200"/>
              <a:gd name="connsiteY28" fmla="*/ 2310581 h 2310581"/>
              <a:gd name="connsiteX29" fmla="*/ 0 w 7315200"/>
              <a:gd name="connsiteY29" fmla="*/ 1925476 h 2310581"/>
              <a:gd name="connsiteX30" fmla="*/ 0 w 7315200"/>
              <a:gd name="connsiteY30" fmla="*/ 1412019 h 2310581"/>
              <a:gd name="connsiteX31" fmla="*/ 0 w 7315200"/>
              <a:gd name="connsiteY31" fmla="*/ 944773 h 2310581"/>
              <a:gd name="connsiteX32" fmla="*/ 0 w 7315200"/>
              <a:gd name="connsiteY32" fmla="*/ 385105 h 231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15200" h="2310581" fill="none" extrusionOk="0">
                <a:moveTo>
                  <a:pt x="0" y="385105"/>
                </a:moveTo>
                <a:cubicBezTo>
                  <a:pt x="11730" y="203705"/>
                  <a:pt x="166998" y="58478"/>
                  <a:pt x="385105" y="0"/>
                </a:cubicBezTo>
                <a:cubicBezTo>
                  <a:pt x="538183" y="-47228"/>
                  <a:pt x="851693" y="2981"/>
                  <a:pt x="1045554" y="0"/>
                </a:cubicBezTo>
                <a:cubicBezTo>
                  <a:pt x="1239415" y="-2981"/>
                  <a:pt x="1469515" y="27890"/>
                  <a:pt x="1640553" y="0"/>
                </a:cubicBezTo>
                <a:cubicBezTo>
                  <a:pt x="1811591" y="-27890"/>
                  <a:pt x="1943991" y="41420"/>
                  <a:pt x="2170102" y="0"/>
                </a:cubicBezTo>
                <a:cubicBezTo>
                  <a:pt x="2396213" y="-41420"/>
                  <a:pt x="2406442" y="16692"/>
                  <a:pt x="2568752" y="0"/>
                </a:cubicBezTo>
                <a:cubicBezTo>
                  <a:pt x="2731062" y="-16692"/>
                  <a:pt x="2842700" y="13885"/>
                  <a:pt x="3098301" y="0"/>
                </a:cubicBezTo>
                <a:cubicBezTo>
                  <a:pt x="3353902" y="-13885"/>
                  <a:pt x="3431550" y="18432"/>
                  <a:pt x="3562400" y="0"/>
                </a:cubicBezTo>
                <a:cubicBezTo>
                  <a:pt x="3693250" y="-18432"/>
                  <a:pt x="3867559" y="13870"/>
                  <a:pt x="4157399" y="0"/>
                </a:cubicBezTo>
                <a:cubicBezTo>
                  <a:pt x="4447239" y="-13870"/>
                  <a:pt x="4475679" y="23414"/>
                  <a:pt x="4752398" y="0"/>
                </a:cubicBezTo>
                <a:cubicBezTo>
                  <a:pt x="5029117" y="-23414"/>
                  <a:pt x="5248496" y="1216"/>
                  <a:pt x="5412847" y="0"/>
                </a:cubicBezTo>
                <a:cubicBezTo>
                  <a:pt x="5577198" y="-1216"/>
                  <a:pt x="5693838" y="26631"/>
                  <a:pt x="5811497" y="0"/>
                </a:cubicBezTo>
                <a:cubicBezTo>
                  <a:pt x="5929156" y="-26631"/>
                  <a:pt x="6593537" y="12858"/>
                  <a:pt x="6930095" y="0"/>
                </a:cubicBezTo>
                <a:cubicBezTo>
                  <a:pt x="7158774" y="12993"/>
                  <a:pt x="7338237" y="154046"/>
                  <a:pt x="7315200" y="385105"/>
                </a:cubicBezTo>
                <a:cubicBezTo>
                  <a:pt x="7359623" y="519004"/>
                  <a:pt x="7275119" y="640117"/>
                  <a:pt x="7315200" y="852351"/>
                </a:cubicBezTo>
                <a:cubicBezTo>
                  <a:pt x="7355281" y="1064585"/>
                  <a:pt x="7258203" y="1228296"/>
                  <a:pt x="7315200" y="1365808"/>
                </a:cubicBezTo>
                <a:cubicBezTo>
                  <a:pt x="7372197" y="1503320"/>
                  <a:pt x="7304195" y="1685655"/>
                  <a:pt x="7315200" y="1925476"/>
                </a:cubicBezTo>
                <a:cubicBezTo>
                  <a:pt x="7303271" y="2138704"/>
                  <a:pt x="7118863" y="2365555"/>
                  <a:pt x="6930095" y="2310581"/>
                </a:cubicBezTo>
                <a:cubicBezTo>
                  <a:pt x="6579246" y="2351172"/>
                  <a:pt x="6437201" y="2237099"/>
                  <a:pt x="6204196" y="2310581"/>
                </a:cubicBezTo>
                <a:cubicBezTo>
                  <a:pt x="5971191" y="2384063"/>
                  <a:pt x="5945954" y="2293344"/>
                  <a:pt x="5805547" y="2310581"/>
                </a:cubicBezTo>
                <a:cubicBezTo>
                  <a:pt x="5665140" y="2327818"/>
                  <a:pt x="5449007" y="2275851"/>
                  <a:pt x="5145098" y="2310581"/>
                </a:cubicBezTo>
                <a:cubicBezTo>
                  <a:pt x="4841189" y="2345311"/>
                  <a:pt x="4712965" y="2273397"/>
                  <a:pt x="4550099" y="2310581"/>
                </a:cubicBezTo>
                <a:cubicBezTo>
                  <a:pt x="4387233" y="2347765"/>
                  <a:pt x="4255928" y="2308937"/>
                  <a:pt x="4151449" y="2310581"/>
                </a:cubicBezTo>
                <a:cubicBezTo>
                  <a:pt x="4046970" y="2312225"/>
                  <a:pt x="3861536" y="2282461"/>
                  <a:pt x="3752800" y="2310581"/>
                </a:cubicBezTo>
                <a:cubicBezTo>
                  <a:pt x="3644064" y="2338701"/>
                  <a:pt x="3344437" y="2308241"/>
                  <a:pt x="3157801" y="2310581"/>
                </a:cubicBezTo>
                <a:cubicBezTo>
                  <a:pt x="2971165" y="2312921"/>
                  <a:pt x="2910261" y="2294162"/>
                  <a:pt x="2693701" y="2310581"/>
                </a:cubicBezTo>
                <a:cubicBezTo>
                  <a:pt x="2477141" y="2327000"/>
                  <a:pt x="2261135" y="2251685"/>
                  <a:pt x="2098702" y="2310581"/>
                </a:cubicBezTo>
                <a:cubicBezTo>
                  <a:pt x="1936269" y="2369477"/>
                  <a:pt x="1761427" y="2254040"/>
                  <a:pt x="1503703" y="2310581"/>
                </a:cubicBezTo>
                <a:cubicBezTo>
                  <a:pt x="1245979" y="2367122"/>
                  <a:pt x="664053" y="2196954"/>
                  <a:pt x="385105" y="2310581"/>
                </a:cubicBezTo>
                <a:cubicBezTo>
                  <a:pt x="175576" y="2304864"/>
                  <a:pt x="-1529" y="2099013"/>
                  <a:pt x="0" y="1925476"/>
                </a:cubicBezTo>
                <a:cubicBezTo>
                  <a:pt x="-47280" y="1677456"/>
                  <a:pt x="8350" y="1623716"/>
                  <a:pt x="0" y="1412019"/>
                </a:cubicBezTo>
                <a:cubicBezTo>
                  <a:pt x="-8350" y="1200322"/>
                  <a:pt x="43924" y="1178238"/>
                  <a:pt x="0" y="944773"/>
                </a:cubicBezTo>
                <a:cubicBezTo>
                  <a:pt x="-43924" y="711308"/>
                  <a:pt x="2466" y="549160"/>
                  <a:pt x="0" y="385105"/>
                </a:cubicBezTo>
                <a:close/>
              </a:path>
              <a:path w="7315200" h="2310581" stroke="0" extrusionOk="0">
                <a:moveTo>
                  <a:pt x="0" y="385105"/>
                </a:moveTo>
                <a:cubicBezTo>
                  <a:pt x="1081" y="186340"/>
                  <a:pt x="207016" y="34862"/>
                  <a:pt x="385105" y="0"/>
                </a:cubicBezTo>
                <a:cubicBezTo>
                  <a:pt x="591258" y="-23357"/>
                  <a:pt x="911336" y="3466"/>
                  <a:pt x="1045554" y="0"/>
                </a:cubicBezTo>
                <a:cubicBezTo>
                  <a:pt x="1179772" y="-3466"/>
                  <a:pt x="1616985" y="78"/>
                  <a:pt x="1771453" y="0"/>
                </a:cubicBezTo>
                <a:cubicBezTo>
                  <a:pt x="1925921" y="-78"/>
                  <a:pt x="2122524" y="4738"/>
                  <a:pt x="2235552" y="0"/>
                </a:cubicBezTo>
                <a:cubicBezTo>
                  <a:pt x="2348580" y="-4738"/>
                  <a:pt x="2579941" y="8313"/>
                  <a:pt x="2765101" y="0"/>
                </a:cubicBezTo>
                <a:cubicBezTo>
                  <a:pt x="2950261" y="-8313"/>
                  <a:pt x="3152083" y="64668"/>
                  <a:pt x="3425550" y="0"/>
                </a:cubicBezTo>
                <a:cubicBezTo>
                  <a:pt x="3699017" y="-64668"/>
                  <a:pt x="3834476" y="60852"/>
                  <a:pt x="3955100" y="0"/>
                </a:cubicBezTo>
                <a:cubicBezTo>
                  <a:pt x="4075724" y="-60852"/>
                  <a:pt x="4229111" y="41979"/>
                  <a:pt x="4353749" y="0"/>
                </a:cubicBezTo>
                <a:cubicBezTo>
                  <a:pt x="4478387" y="-41979"/>
                  <a:pt x="4777799" y="17039"/>
                  <a:pt x="4948748" y="0"/>
                </a:cubicBezTo>
                <a:cubicBezTo>
                  <a:pt x="5119697" y="-17039"/>
                  <a:pt x="5315258" y="16471"/>
                  <a:pt x="5478297" y="0"/>
                </a:cubicBezTo>
                <a:cubicBezTo>
                  <a:pt x="5641336" y="-16471"/>
                  <a:pt x="5987403" y="13027"/>
                  <a:pt x="6204196" y="0"/>
                </a:cubicBezTo>
                <a:cubicBezTo>
                  <a:pt x="6420989" y="-13027"/>
                  <a:pt x="6757549" y="20529"/>
                  <a:pt x="6930095" y="0"/>
                </a:cubicBezTo>
                <a:cubicBezTo>
                  <a:pt x="7101985" y="-24642"/>
                  <a:pt x="7322779" y="207945"/>
                  <a:pt x="7315200" y="385105"/>
                </a:cubicBezTo>
                <a:cubicBezTo>
                  <a:pt x="7339347" y="614497"/>
                  <a:pt x="7292032" y="658788"/>
                  <a:pt x="7315200" y="867755"/>
                </a:cubicBezTo>
                <a:cubicBezTo>
                  <a:pt x="7338368" y="1076722"/>
                  <a:pt x="7308850" y="1249976"/>
                  <a:pt x="7315200" y="1381212"/>
                </a:cubicBezTo>
                <a:cubicBezTo>
                  <a:pt x="7321550" y="1512448"/>
                  <a:pt x="7298647" y="1691760"/>
                  <a:pt x="7315200" y="1925476"/>
                </a:cubicBezTo>
                <a:cubicBezTo>
                  <a:pt x="7292539" y="2171149"/>
                  <a:pt x="7170183" y="2302342"/>
                  <a:pt x="6930095" y="2310581"/>
                </a:cubicBezTo>
                <a:cubicBezTo>
                  <a:pt x="6692331" y="2321442"/>
                  <a:pt x="6523321" y="2242695"/>
                  <a:pt x="6335096" y="2310581"/>
                </a:cubicBezTo>
                <a:cubicBezTo>
                  <a:pt x="6146871" y="2378467"/>
                  <a:pt x="6009930" y="2293946"/>
                  <a:pt x="5870997" y="2310581"/>
                </a:cubicBezTo>
                <a:cubicBezTo>
                  <a:pt x="5732064" y="2327216"/>
                  <a:pt x="5481775" y="2259266"/>
                  <a:pt x="5341447" y="2310581"/>
                </a:cubicBezTo>
                <a:cubicBezTo>
                  <a:pt x="5201119" y="2361896"/>
                  <a:pt x="5075902" y="2292842"/>
                  <a:pt x="4877348" y="2310581"/>
                </a:cubicBezTo>
                <a:cubicBezTo>
                  <a:pt x="4678794" y="2328320"/>
                  <a:pt x="4490904" y="2250660"/>
                  <a:pt x="4347799" y="2310581"/>
                </a:cubicBezTo>
                <a:cubicBezTo>
                  <a:pt x="4204694" y="2370502"/>
                  <a:pt x="3858353" y="2262970"/>
                  <a:pt x="3621900" y="2310581"/>
                </a:cubicBezTo>
                <a:cubicBezTo>
                  <a:pt x="3385447" y="2358192"/>
                  <a:pt x="3328524" y="2264605"/>
                  <a:pt x="3092351" y="2310581"/>
                </a:cubicBezTo>
                <a:cubicBezTo>
                  <a:pt x="2856178" y="2356557"/>
                  <a:pt x="2805051" y="2262992"/>
                  <a:pt x="2628252" y="2310581"/>
                </a:cubicBezTo>
                <a:cubicBezTo>
                  <a:pt x="2451453" y="2358170"/>
                  <a:pt x="2172606" y="2275370"/>
                  <a:pt x="1902353" y="2310581"/>
                </a:cubicBezTo>
                <a:cubicBezTo>
                  <a:pt x="1632100" y="2345792"/>
                  <a:pt x="1564792" y="2275597"/>
                  <a:pt x="1438253" y="2310581"/>
                </a:cubicBezTo>
                <a:cubicBezTo>
                  <a:pt x="1311714" y="2345565"/>
                  <a:pt x="1126045" y="2265311"/>
                  <a:pt x="1039604" y="2310581"/>
                </a:cubicBezTo>
                <a:cubicBezTo>
                  <a:pt x="953163" y="2355851"/>
                  <a:pt x="670756" y="2275971"/>
                  <a:pt x="385105" y="2310581"/>
                </a:cubicBezTo>
                <a:cubicBezTo>
                  <a:pt x="185610" y="2303125"/>
                  <a:pt x="-4043" y="2183675"/>
                  <a:pt x="0" y="1925476"/>
                </a:cubicBezTo>
                <a:cubicBezTo>
                  <a:pt x="-57015" y="1788596"/>
                  <a:pt x="24981" y="1579200"/>
                  <a:pt x="0" y="1412019"/>
                </a:cubicBezTo>
                <a:cubicBezTo>
                  <a:pt x="-24981" y="1244838"/>
                  <a:pt x="16501" y="1029471"/>
                  <a:pt x="0" y="883158"/>
                </a:cubicBezTo>
                <a:cubicBezTo>
                  <a:pt x="-16501" y="736845"/>
                  <a:pt x="6688" y="491363"/>
                  <a:pt x="0" y="385105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7119552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གཅེན་མོ་ཚེ་རིང་སྒྲོལ་མ</a:t>
            </a:r>
            <a:r>
              <a:rPr lang="en-US" sz="6600" dirty="0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  <a:endParaRPr lang="en-IN" sz="6600" dirty="0">
              <a:solidFill>
                <a:srgbClr val="FFC000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1A56F3-BEC4-932D-04E9-8630DB0C3E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42" y="285137"/>
            <a:ext cx="1479755" cy="16674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86650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24B7F-CBDA-1C1A-7FA3-782F30496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9AAFC-5D16-A8DE-156B-F4132F158D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9148" y="722277"/>
            <a:ext cx="2713703" cy="30579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6191CE64-98D6-57B7-C449-9D7F08107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35" y="285137"/>
            <a:ext cx="1514168" cy="1645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32D85D-C435-9471-5984-56359436A076}"/>
              </a:ext>
            </a:extLst>
          </p:cNvPr>
          <p:cNvSpPr/>
          <p:nvPr/>
        </p:nvSpPr>
        <p:spPr>
          <a:xfrm>
            <a:off x="285135" y="4011561"/>
            <a:ext cx="11700387" cy="2310581"/>
          </a:xfrm>
          <a:custGeom>
            <a:avLst/>
            <a:gdLst>
              <a:gd name="connsiteX0" fmla="*/ 0 w 11700387"/>
              <a:gd name="connsiteY0" fmla="*/ 385105 h 2310581"/>
              <a:gd name="connsiteX1" fmla="*/ 385105 w 11700387"/>
              <a:gd name="connsiteY1" fmla="*/ 0 h 2310581"/>
              <a:gd name="connsiteX2" fmla="*/ 1068241 w 11700387"/>
              <a:gd name="connsiteY2" fmla="*/ 0 h 2310581"/>
              <a:gd name="connsiteX3" fmla="*/ 1532774 w 11700387"/>
              <a:gd name="connsiteY3" fmla="*/ 0 h 2310581"/>
              <a:gd name="connsiteX4" fmla="*/ 2434513 w 11700387"/>
              <a:gd name="connsiteY4" fmla="*/ 0 h 2310581"/>
              <a:gd name="connsiteX5" fmla="*/ 2899046 w 11700387"/>
              <a:gd name="connsiteY5" fmla="*/ 0 h 2310581"/>
              <a:gd name="connsiteX6" fmla="*/ 3582182 w 11700387"/>
              <a:gd name="connsiteY6" fmla="*/ 0 h 2310581"/>
              <a:gd name="connsiteX7" fmla="*/ 4046714 w 11700387"/>
              <a:gd name="connsiteY7" fmla="*/ 0 h 2310581"/>
              <a:gd name="connsiteX8" fmla="*/ 4401945 w 11700387"/>
              <a:gd name="connsiteY8" fmla="*/ 0 h 2310581"/>
              <a:gd name="connsiteX9" fmla="*/ 5303685 w 11700387"/>
              <a:gd name="connsiteY9" fmla="*/ 0 h 2310581"/>
              <a:gd name="connsiteX10" fmla="*/ 6096122 w 11700387"/>
              <a:gd name="connsiteY10" fmla="*/ 0 h 2310581"/>
              <a:gd name="connsiteX11" fmla="*/ 6888560 w 11700387"/>
              <a:gd name="connsiteY11" fmla="*/ 0 h 2310581"/>
              <a:gd name="connsiteX12" fmla="*/ 7243791 w 11700387"/>
              <a:gd name="connsiteY12" fmla="*/ 0 h 2310581"/>
              <a:gd name="connsiteX13" fmla="*/ 8036229 w 11700387"/>
              <a:gd name="connsiteY13" fmla="*/ 0 h 2310581"/>
              <a:gd name="connsiteX14" fmla="*/ 8828667 w 11700387"/>
              <a:gd name="connsiteY14" fmla="*/ 0 h 2310581"/>
              <a:gd name="connsiteX15" fmla="*/ 9730406 w 11700387"/>
              <a:gd name="connsiteY15" fmla="*/ 0 h 2310581"/>
              <a:gd name="connsiteX16" fmla="*/ 10304241 w 11700387"/>
              <a:gd name="connsiteY16" fmla="*/ 0 h 2310581"/>
              <a:gd name="connsiteX17" fmla="*/ 10659471 w 11700387"/>
              <a:gd name="connsiteY17" fmla="*/ 0 h 2310581"/>
              <a:gd name="connsiteX18" fmla="*/ 11315282 w 11700387"/>
              <a:gd name="connsiteY18" fmla="*/ 0 h 2310581"/>
              <a:gd name="connsiteX19" fmla="*/ 11700387 w 11700387"/>
              <a:gd name="connsiteY19" fmla="*/ 385105 h 2310581"/>
              <a:gd name="connsiteX20" fmla="*/ 11700387 w 11700387"/>
              <a:gd name="connsiteY20" fmla="*/ 867755 h 2310581"/>
              <a:gd name="connsiteX21" fmla="*/ 11700387 w 11700387"/>
              <a:gd name="connsiteY21" fmla="*/ 1335000 h 2310581"/>
              <a:gd name="connsiteX22" fmla="*/ 11700387 w 11700387"/>
              <a:gd name="connsiteY22" fmla="*/ 1925476 h 2310581"/>
              <a:gd name="connsiteX23" fmla="*/ 11315282 w 11700387"/>
              <a:gd name="connsiteY23" fmla="*/ 2310581 h 2310581"/>
              <a:gd name="connsiteX24" fmla="*/ 10741448 w 11700387"/>
              <a:gd name="connsiteY24" fmla="*/ 2310581 h 2310581"/>
              <a:gd name="connsiteX25" fmla="*/ 10058312 w 11700387"/>
              <a:gd name="connsiteY25" fmla="*/ 2310581 h 2310581"/>
              <a:gd name="connsiteX26" fmla="*/ 9703081 w 11700387"/>
              <a:gd name="connsiteY26" fmla="*/ 2310581 h 2310581"/>
              <a:gd name="connsiteX27" fmla="*/ 9347850 w 11700387"/>
              <a:gd name="connsiteY27" fmla="*/ 2310581 h 2310581"/>
              <a:gd name="connsiteX28" fmla="*/ 8883318 w 11700387"/>
              <a:gd name="connsiteY28" fmla="*/ 2310581 h 2310581"/>
              <a:gd name="connsiteX29" fmla="*/ 8418785 w 11700387"/>
              <a:gd name="connsiteY29" fmla="*/ 2310581 h 2310581"/>
              <a:gd name="connsiteX30" fmla="*/ 7626347 w 11700387"/>
              <a:gd name="connsiteY30" fmla="*/ 2310581 h 2310581"/>
              <a:gd name="connsiteX31" fmla="*/ 6724608 w 11700387"/>
              <a:gd name="connsiteY31" fmla="*/ 2310581 h 2310581"/>
              <a:gd name="connsiteX32" fmla="*/ 6260075 w 11700387"/>
              <a:gd name="connsiteY32" fmla="*/ 2310581 h 2310581"/>
              <a:gd name="connsiteX33" fmla="*/ 5904844 w 11700387"/>
              <a:gd name="connsiteY33" fmla="*/ 2310581 h 2310581"/>
              <a:gd name="connsiteX34" fmla="*/ 5112407 w 11700387"/>
              <a:gd name="connsiteY34" fmla="*/ 2310581 h 2310581"/>
              <a:gd name="connsiteX35" fmla="*/ 4647874 w 11700387"/>
              <a:gd name="connsiteY35" fmla="*/ 2310581 h 2310581"/>
              <a:gd name="connsiteX36" fmla="*/ 4074040 w 11700387"/>
              <a:gd name="connsiteY36" fmla="*/ 2310581 h 2310581"/>
              <a:gd name="connsiteX37" fmla="*/ 3609507 w 11700387"/>
              <a:gd name="connsiteY37" fmla="*/ 2310581 h 2310581"/>
              <a:gd name="connsiteX38" fmla="*/ 3254276 w 11700387"/>
              <a:gd name="connsiteY38" fmla="*/ 2310581 h 2310581"/>
              <a:gd name="connsiteX39" fmla="*/ 2571140 w 11700387"/>
              <a:gd name="connsiteY39" fmla="*/ 2310581 h 2310581"/>
              <a:gd name="connsiteX40" fmla="*/ 2106608 w 11700387"/>
              <a:gd name="connsiteY40" fmla="*/ 2310581 h 2310581"/>
              <a:gd name="connsiteX41" fmla="*/ 1314170 w 11700387"/>
              <a:gd name="connsiteY41" fmla="*/ 2310581 h 2310581"/>
              <a:gd name="connsiteX42" fmla="*/ 385105 w 11700387"/>
              <a:gd name="connsiteY42" fmla="*/ 2310581 h 2310581"/>
              <a:gd name="connsiteX43" fmla="*/ 0 w 11700387"/>
              <a:gd name="connsiteY43" fmla="*/ 1925476 h 2310581"/>
              <a:gd name="connsiteX44" fmla="*/ 0 w 11700387"/>
              <a:gd name="connsiteY44" fmla="*/ 1381212 h 2310581"/>
              <a:gd name="connsiteX45" fmla="*/ 0 w 11700387"/>
              <a:gd name="connsiteY45" fmla="*/ 913966 h 2310581"/>
              <a:gd name="connsiteX46" fmla="*/ 0 w 11700387"/>
              <a:gd name="connsiteY46" fmla="*/ 385105 h 231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700387" h="2310581" fill="none" extrusionOk="0">
                <a:moveTo>
                  <a:pt x="0" y="385105"/>
                </a:moveTo>
                <a:cubicBezTo>
                  <a:pt x="-34909" y="178568"/>
                  <a:pt x="138892" y="-2193"/>
                  <a:pt x="385105" y="0"/>
                </a:cubicBezTo>
                <a:cubicBezTo>
                  <a:pt x="571292" y="-1911"/>
                  <a:pt x="842540" y="-28814"/>
                  <a:pt x="1068241" y="0"/>
                </a:cubicBezTo>
                <a:cubicBezTo>
                  <a:pt x="1293942" y="28814"/>
                  <a:pt x="1365203" y="22124"/>
                  <a:pt x="1532774" y="0"/>
                </a:cubicBezTo>
                <a:cubicBezTo>
                  <a:pt x="1700345" y="-22124"/>
                  <a:pt x="2140299" y="-366"/>
                  <a:pt x="2434513" y="0"/>
                </a:cubicBezTo>
                <a:cubicBezTo>
                  <a:pt x="2728727" y="366"/>
                  <a:pt x="2771374" y="-14639"/>
                  <a:pt x="2899046" y="0"/>
                </a:cubicBezTo>
                <a:cubicBezTo>
                  <a:pt x="3026718" y="14639"/>
                  <a:pt x="3369250" y="11919"/>
                  <a:pt x="3582182" y="0"/>
                </a:cubicBezTo>
                <a:cubicBezTo>
                  <a:pt x="3795114" y="-11919"/>
                  <a:pt x="3895070" y="-4655"/>
                  <a:pt x="4046714" y="0"/>
                </a:cubicBezTo>
                <a:cubicBezTo>
                  <a:pt x="4198358" y="4655"/>
                  <a:pt x="4255809" y="-12324"/>
                  <a:pt x="4401945" y="0"/>
                </a:cubicBezTo>
                <a:cubicBezTo>
                  <a:pt x="4548081" y="12324"/>
                  <a:pt x="5073940" y="23769"/>
                  <a:pt x="5303685" y="0"/>
                </a:cubicBezTo>
                <a:cubicBezTo>
                  <a:pt x="5533430" y="-23769"/>
                  <a:pt x="5870061" y="-4138"/>
                  <a:pt x="6096122" y="0"/>
                </a:cubicBezTo>
                <a:cubicBezTo>
                  <a:pt x="6322183" y="4138"/>
                  <a:pt x="6715543" y="34642"/>
                  <a:pt x="6888560" y="0"/>
                </a:cubicBezTo>
                <a:cubicBezTo>
                  <a:pt x="7061577" y="-34642"/>
                  <a:pt x="7080582" y="-10781"/>
                  <a:pt x="7243791" y="0"/>
                </a:cubicBezTo>
                <a:cubicBezTo>
                  <a:pt x="7407000" y="10781"/>
                  <a:pt x="7715744" y="-10311"/>
                  <a:pt x="8036229" y="0"/>
                </a:cubicBezTo>
                <a:cubicBezTo>
                  <a:pt x="8356714" y="10311"/>
                  <a:pt x="8473021" y="-27327"/>
                  <a:pt x="8828667" y="0"/>
                </a:cubicBezTo>
                <a:cubicBezTo>
                  <a:pt x="9184313" y="27327"/>
                  <a:pt x="9458488" y="-13201"/>
                  <a:pt x="9730406" y="0"/>
                </a:cubicBezTo>
                <a:cubicBezTo>
                  <a:pt x="10002324" y="13201"/>
                  <a:pt x="10126333" y="-23360"/>
                  <a:pt x="10304241" y="0"/>
                </a:cubicBezTo>
                <a:cubicBezTo>
                  <a:pt x="10482149" y="23360"/>
                  <a:pt x="10529417" y="-5132"/>
                  <a:pt x="10659471" y="0"/>
                </a:cubicBezTo>
                <a:cubicBezTo>
                  <a:pt x="10789525" y="5132"/>
                  <a:pt x="11001489" y="-45"/>
                  <a:pt x="11315282" y="0"/>
                </a:cubicBezTo>
                <a:cubicBezTo>
                  <a:pt x="11551200" y="-42485"/>
                  <a:pt x="11697808" y="177451"/>
                  <a:pt x="11700387" y="385105"/>
                </a:cubicBezTo>
                <a:cubicBezTo>
                  <a:pt x="11723716" y="542935"/>
                  <a:pt x="11699261" y="630366"/>
                  <a:pt x="11700387" y="867755"/>
                </a:cubicBezTo>
                <a:cubicBezTo>
                  <a:pt x="11701514" y="1105144"/>
                  <a:pt x="11722293" y="1189034"/>
                  <a:pt x="11700387" y="1335000"/>
                </a:cubicBezTo>
                <a:cubicBezTo>
                  <a:pt x="11678481" y="1480966"/>
                  <a:pt x="11693397" y="1676788"/>
                  <a:pt x="11700387" y="1925476"/>
                </a:cubicBezTo>
                <a:cubicBezTo>
                  <a:pt x="11701022" y="2160588"/>
                  <a:pt x="11520756" y="2313066"/>
                  <a:pt x="11315282" y="2310581"/>
                </a:cubicBezTo>
                <a:cubicBezTo>
                  <a:pt x="11149653" y="2288937"/>
                  <a:pt x="10997408" y="2327359"/>
                  <a:pt x="10741448" y="2310581"/>
                </a:cubicBezTo>
                <a:cubicBezTo>
                  <a:pt x="10485488" y="2293803"/>
                  <a:pt x="10268739" y="2277965"/>
                  <a:pt x="10058312" y="2310581"/>
                </a:cubicBezTo>
                <a:cubicBezTo>
                  <a:pt x="9847885" y="2343197"/>
                  <a:pt x="9796470" y="2323000"/>
                  <a:pt x="9703081" y="2310581"/>
                </a:cubicBezTo>
                <a:cubicBezTo>
                  <a:pt x="9609692" y="2298162"/>
                  <a:pt x="9488934" y="2317116"/>
                  <a:pt x="9347850" y="2310581"/>
                </a:cubicBezTo>
                <a:cubicBezTo>
                  <a:pt x="9206766" y="2304046"/>
                  <a:pt x="9084454" y="2317813"/>
                  <a:pt x="8883318" y="2310581"/>
                </a:cubicBezTo>
                <a:cubicBezTo>
                  <a:pt x="8682182" y="2303349"/>
                  <a:pt x="8528595" y="2321787"/>
                  <a:pt x="8418785" y="2310581"/>
                </a:cubicBezTo>
                <a:cubicBezTo>
                  <a:pt x="8308975" y="2299375"/>
                  <a:pt x="7801710" y="2284034"/>
                  <a:pt x="7626347" y="2310581"/>
                </a:cubicBezTo>
                <a:cubicBezTo>
                  <a:pt x="7450984" y="2337128"/>
                  <a:pt x="6918508" y="2315315"/>
                  <a:pt x="6724608" y="2310581"/>
                </a:cubicBezTo>
                <a:cubicBezTo>
                  <a:pt x="6530708" y="2305847"/>
                  <a:pt x="6449768" y="2316320"/>
                  <a:pt x="6260075" y="2310581"/>
                </a:cubicBezTo>
                <a:cubicBezTo>
                  <a:pt x="6070382" y="2304842"/>
                  <a:pt x="6060047" y="2307685"/>
                  <a:pt x="5904844" y="2310581"/>
                </a:cubicBezTo>
                <a:cubicBezTo>
                  <a:pt x="5749641" y="2313477"/>
                  <a:pt x="5357739" y="2293409"/>
                  <a:pt x="5112407" y="2310581"/>
                </a:cubicBezTo>
                <a:cubicBezTo>
                  <a:pt x="4867075" y="2327753"/>
                  <a:pt x="4830185" y="2332212"/>
                  <a:pt x="4647874" y="2310581"/>
                </a:cubicBezTo>
                <a:cubicBezTo>
                  <a:pt x="4465563" y="2288950"/>
                  <a:pt x="4270149" y="2313510"/>
                  <a:pt x="4074040" y="2310581"/>
                </a:cubicBezTo>
                <a:cubicBezTo>
                  <a:pt x="3877931" y="2307652"/>
                  <a:pt x="3729866" y="2293234"/>
                  <a:pt x="3609507" y="2310581"/>
                </a:cubicBezTo>
                <a:cubicBezTo>
                  <a:pt x="3489148" y="2327928"/>
                  <a:pt x="3341281" y="2309935"/>
                  <a:pt x="3254276" y="2310581"/>
                </a:cubicBezTo>
                <a:cubicBezTo>
                  <a:pt x="3167271" y="2311227"/>
                  <a:pt x="2898611" y="2291173"/>
                  <a:pt x="2571140" y="2310581"/>
                </a:cubicBezTo>
                <a:cubicBezTo>
                  <a:pt x="2243669" y="2329989"/>
                  <a:pt x="2205156" y="2304395"/>
                  <a:pt x="2106608" y="2310581"/>
                </a:cubicBezTo>
                <a:cubicBezTo>
                  <a:pt x="2008060" y="2316767"/>
                  <a:pt x="1505071" y="2301716"/>
                  <a:pt x="1314170" y="2310581"/>
                </a:cubicBezTo>
                <a:cubicBezTo>
                  <a:pt x="1123269" y="2319446"/>
                  <a:pt x="752739" y="2296786"/>
                  <a:pt x="385105" y="2310581"/>
                </a:cubicBezTo>
                <a:cubicBezTo>
                  <a:pt x="170870" y="2316874"/>
                  <a:pt x="-24943" y="2106748"/>
                  <a:pt x="0" y="1925476"/>
                </a:cubicBezTo>
                <a:cubicBezTo>
                  <a:pt x="-19885" y="1815344"/>
                  <a:pt x="-2913" y="1490940"/>
                  <a:pt x="0" y="1381212"/>
                </a:cubicBezTo>
                <a:cubicBezTo>
                  <a:pt x="2913" y="1271484"/>
                  <a:pt x="-11678" y="1081468"/>
                  <a:pt x="0" y="913966"/>
                </a:cubicBezTo>
                <a:cubicBezTo>
                  <a:pt x="11678" y="746464"/>
                  <a:pt x="-651" y="644481"/>
                  <a:pt x="0" y="385105"/>
                </a:cubicBezTo>
                <a:close/>
              </a:path>
              <a:path w="11700387" h="2310581" stroke="0" extrusionOk="0">
                <a:moveTo>
                  <a:pt x="0" y="385105"/>
                </a:moveTo>
                <a:cubicBezTo>
                  <a:pt x="18934" y="126278"/>
                  <a:pt x="201450" y="-23717"/>
                  <a:pt x="385105" y="0"/>
                </a:cubicBezTo>
                <a:cubicBezTo>
                  <a:pt x="464197" y="-7650"/>
                  <a:pt x="586997" y="15411"/>
                  <a:pt x="740336" y="0"/>
                </a:cubicBezTo>
                <a:cubicBezTo>
                  <a:pt x="893675" y="-15411"/>
                  <a:pt x="942900" y="-12968"/>
                  <a:pt x="1095567" y="0"/>
                </a:cubicBezTo>
                <a:cubicBezTo>
                  <a:pt x="1248234" y="12968"/>
                  <a:pt x="1519121" y="23854"/>
                  <a:pt x="1669401" y="0"/>
                </a:cubicBezTo>
                <a:cubicBezTo>
                  <a:pt x="1819681" y="-23854"/>
                  <a:pt x="2167904" y="7404"/>
                  <a:pt x="2352537" y="0"/>
                </a:cubicBezTo>
                <a:cubicBezTo>
                  <a:pt x="2537170" y="-7404"/>
                  <a:pt x="2728624" y="-18436"/>
                  <a:pt x="2926371" y="0"/>
                </a:cubicBezTo>
                <a:cubicBezTo>
                  <a:pt x="3124118" y="18436"/>
                  <a:pt x="3332658" y="-32525"/>
                  <a:pt x="3718809" y="0"/>
                </a:cubicBezTo>
                <a:cubicBezTo>
                  <a:pt x="4104960" y="32525"/>
                  <a:pt x="4033232" y="-24772"/>
                  <a:pt x="4292643" y="0"/>
                </a:cubicBezTo>
                <a:cubicBezTo>
                  <a:pt x="4552054" y="24772"/>
                  <a:pt x="4834096" y="44146"/>
                  <a:pt x="5194383" y="0"/>
                </a:cubicBezTo>
                <a:cubicBezTo>
                  <a:pt x="5554670" y="-44146"/>
                  <a:pt x="5829790" y="-39044"/>
                  <a:pt x="6096122" y="0"/>
                </a:cubicBezTo>
                <a:cubicBezTo>
                  <a:pt x="6362454" y="39044"/>
                  <a:pt x="6458993" y="19915"/>
                  <a:pt x="6560655" y="0"/>
                </a:cubicBezTo>
                <a:cubicBezTo>
                  <a:pt x="6662317" y="-19915"/>
                  <a:pt x="6927098" y="24580"/>
                  <a:pt x="7134489" y="0"/>
                </a:cubicBezTo>
                <a:cubicBezTo>
                  <a:pt x="7341880" y="-24580"/>
                  <a:pt x="7400897" y="11513"/>
                  <a:pt x="7489720" y="0"/>
                </a:cubicBezTo>
                <a:cubicBezTo>
                  <a:pt x="7578543" y="-11513"/>
                  <a:pt x="7973385" y="30719"/>
                  <a:pt x="8172856" y="0"/>
                </a:cubicBezTo>
                <a:cubicBezTo>
                  <a:pt x="8372327" y="-30719"/>
                  <a:pt x="8621344" y="18594"/>
                  <a:pt x="8746690" y="0"/>
                </a:cubicBezTo>
                <a:cubicBezTo>
                  <a:pt x="8872036" y="-18594"/>
                  <a:pt x="9215661" y="39"/>
                  <a:pt x="9648430" y="0"/>
                </a:cubicBezTo>
                <a:cubicBezTo>
                  <a:pt x="10081199" y="-39"/>
                  <a:pt x="10049597" y="-10196"/>
                  <a:pt x="10222264" y="0"/>
                </a:cubicBezTo>
                <a:cubicBezTo>
                  <a:pt x="10394931" y="10196"/>
                  <a:pt x="10558349" y="2069"/>
                  <a:pt x="10686797" y="0"/>
                </a:cubicBezTo>
                <a:cubicBezTo>
                  <a:pt x="10815245" y="-2069"/>
                  <a:pt x="11124235" y="-18069"/>
                  <a:pt x="11315282" y="0"/>
                </a:cubicBezTo>
                <a:cubicBezTo>
                  <a:pt x="11489114" y="17638"/>
                  <a:pt x="11679873" y="174972"/>
                  <a:pt x="11700387" y="385105"/>
                </a:cubicBezTo>
                <a:cubicBezTo>
                  <a:pt x="11717598" y="606339"/>
                  <a:pt x="11708537" y="707481"/>
                  <a:pt x="11700387" y="929369"/>
                </a:cubicBezTo>
                <a:cubicBezTo>
                  <a:pt x="11692237" y="1151257"/>
                  <a:pt x="11682681" y="1251273"/>
                  <a:pt x="11700387" y="1458230"/>
                </a:cubicBezTo>
                <a:cubicBezTo>
                  <a:pt x="11718093" y="1665187"/>
                  <a:pt x="11682684" y="1760808"/>
                  <a:pt x="11700387" y="1925476"/>
                </a:cubicBezTo>
                <a:cubicBezTo>
                  <a:pt x="11724765" y="2095024"/>
                  <a:pt x="11527925" y="2305543"/>
                  <a:pt x="11315282" y="2310581"/>
                </a:cubicBezTo>
                <a:cubicBezTo>
                  <a:pt x="11167269" y="2300366"/>
                  <a:pt x="11075516" y="2317520"/>
                  <a:pt x="10960051" y="2310581"/>
                </a:cubicBezTo>
                <a:cubicBezTo>
                  <a:pt x="10844586" y="2303642"/>
                  <a:pt x="10581640" y="2327330"/>
                  <a:pt x="10386217" y="2310581"/>
                </a:cubicBezTo>
                <a:cubicBezTo>
                  <a:pt x="10190794" y="2293832"/>
                  <a:pt x="9699008" y="2338297"/>
                  <a:pt x="9484477" y="2310581"/>
                </a:cubicBezTo>
                <a:cubicBezTo>
                  <a:pt x="9269946" y="2282865"/>
                  <a:pt x="9108081" y="2311585"/>
                  <a:pt x="8910643" y="2310581"/>
                </a:cubicBezTo>
                <a:cubicBezTo>
                  <a:pt x="8713205" y="2309577"/>
                  <a:pt x="8393161" y="2343342"/>
                  <a:pt x="8227507" y="2310581"/>
                </a:cubicBezTo>
                <a:cubicBezTo>
                  <a:pt x="8061853" y="2277820"/>
                  <a:pt x="7569744" y="2316520"/>
                  <a:pt x="7325767" y="2310581"/>
                </a:cubicBezTo>
                <a:cubicBezTo>
                  <a:pt x="7081790" y="2304642"/>
                  <a:pt x="6831638" y="2286345"/>
                  <a:pt x="6642631" y="2310581"/>
                </a:cubicBezTo>
                <a:cubicBezTo>
                  <a:pt x="6453624" y="2334817"/>
                  <a:pt x="6172894" y="2296152"/>
                  <a:pt x="5740892" y="2310581"/>
                </a:cubicBezTo>
                <a:cubicBezTo>
                  <a:pt x="5308890" y="2325010"/>
                  <a:pt x="5227859" y="2344755"/>
                  <a:pt x="4948454" y="2310581"/>
                </a:cubicBezTo>
                <a:cubicBezTo>
                  <a:pt x="4669049" y="2276407"/>
                  <a:pt x="4677363" y="2315615"/>
                  <a:pt x="4483921" y="2310581"/>
                </a:cubicBezTo>
                <a:cubicBezTo>
                  <a:pt x="4290479" y="2305547"/>
                  <a:pt x="4146508" y="2296577"/>
                  <a:pt x="4019389" y="2310581"/>
                </a:cubicBezTo>
                <a:cubicBezTo>
                  <a:pt x="3892270" y="2324585"/>
                  <a:pt x="3408618" y="2284573"/>
                  <a:pt x="3226951" y="2310581"/>
                </a:cubicBezTo>
                <a:cubicBezTo>
                  <a:pt x="3045284" y="2336589"/>
                  <a:pt x="2707483" y="2335129"/>
                  <a:pt x="2543815" y="2310581"/>
                </a:cubicBezTo>
                <a:cubicBezTo>
                  <a:pt x="2380147" y="2286033"/>
                  <a:pt x="2155244" y="2284581"/>
                  <a:pt x="1969981" y="2310581"/>
                </a:cubicBezTo>
                <a:cubicBezTo>
                  <a:pt x="1784718" y="2336581"/>
                  <a:pt x="1552481" y="2301576"/>
                  <a:pt x="1396146" y="2310581"/>
                </a:cubicBezTo>
                <a:cubicBezTo>
                  <a:pt x="1239812" y="2319586"/>
                  <a:pt x="685340" y="2345248"/>
                  <a:pt x="385105" y="2310581"/>
                </a:cubicBezTo>
                <a:cubicBezTo>
                  <a:pt x="166094" y="2279420"/>
                  <a:pt x="-13380" y="2118081"/>
                  <a:pt x="0" y="1925476"/>
                </a:cubicBezTo>
                <a:cubicBezTo>
                  <a:pt x="-6977" y="1800344"/>
                  <a:pt x="1485" y="1556612"/>
                  <a:pt x="0" y="1427423"/>
                </a:cubicBezTo>
                <a:cubicBezTo>
                  <a:pt x="-1485" y="1298234"/>
                  <a:pt x="-4386" y="1112266"/>
                  <a:pt x="0" y="944773"/>
                </a:cubicBezTo>
                <a:cubicBezTo>
                  <a:pt x="4386" y="777280"/>
                  <a:pt x="-6681" y="558116"/>
                  <a:pt x="0" y="385105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933496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གཅེན་པོ་སྟག</a:t>
            </a:r>
            <a:r>
              <a:rPr lang="en-US" sz="6600" dirty="0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་</a:t>
            </a:r>
            <a:r>
              <a:rPr lang="en-IN" sz="6600" dirty="0" err="1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འཚེར་རིན་པོ་ཆེ་ཐུབ་བསྟན་འཇིགས་མེད་ནོར་བུ</a:t>
            </a:r>
            <a:r>
              <a:rPr lang="en-IN" sz="6600" dirty="0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  <a:endParaRPr lang="en-US" sz="6600" dirty="0">
              <a:solidFill>
                <a:srgbClr val="FFC000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FAF9E3-7265-55D8-3B7E-786532EADC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42" y="285137"/>
            <a:ext cx="1479755" cy="16674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33E071-9DF2-A850-A6CF-1579839D6A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4515" y="408560"/>
            <a:ext cx="1350776" cy="15221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8167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F551B-FE0D-4D5C-0A26-6A2C96C6D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90CD0B-A556-45E5-BDC6-CBECBB31C6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9148" y="722277"/>
            <a:ext cx="2713703" cy="30579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6079BE95-F687-F63E-2F21-F7613C27B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35" y="285137"/>
            <a:ext cx="1514168" cy="1645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D01126-66A2-A82A-EA32-402A9A64EEF9}"/>
              </a:ext>
            </a:extLst>
          </p:cNvPr>
          <p:cNvSpPr/>
          <p:nvPr/>
        </p:nvSpPr>
        <p:spPr>
          <a:xfrm>
            <a:off x="2230041" y="4138859"/>
            <a:ext cx="7731916" cy="2310581"/>
          </a:xfrm>
          <a:custGeom>
            <a:avLst/>
            <a:gdLst>
              <a:gd name="connsiteX0" fmla="*/ 0 w 7731916"/>
              <a:gd name="connsiteY0" fmla="*/ 385105 h 2310581"/>
              <a:gd name="connsiteX1" fmla="*/ 385105 w 7731916"/>
              <a:gd name="connsiteY1" fmla="*/ 0 h 2310581"/>
              <a:gd name="connsiteX2" fmla="*/ 1081276 w 7731916"/>
              <a:gd name="connsiteY2" fmla="*/ 0 h 2310581"/>
              <a:gd name="connsiteX3" fmla="*/ 1568595 w 7731916"/>
              <a:gd name="connsiteY3" fmla="*/ 0 h 2310581"/>
              <a:gd name="connsiteX4" fmla="*/ 2264766 w 7731916"/>
              <a:gd name="connsiteY4" fmla="*/ 0 h 2310581"/>
              <a:gd name="connsiteX5" fmla="*/ 2960936 w 7731916"/>
              <a:gd name="connsiteY5" fmla="*/ 0 h 2310581"/>
              <a:gd name="connsiteX6" fmla="*/ 3587490 w 7731916"/>
              <a:gd name="connsiteY6" fmla="*/ 0 h 2310581"/>
              <a:gd name="connsiteX7" fmla="*/ 4214043 w 7731916"/>
              <a:gd name="connsiteY7" fmla="*/ 0 h 2310581"/>
              <a:gd name="connsiteX8" fmla="*/ 4979831 w 7731916"/>
              <a:gd name="connsiteY8" fmla="*/ 0 h 2310581"/>
              <a:gd name="connsiteX9" fmla="*/ 5606385 w 7731916"/>
              <a:gd name="connsiteY9" fmla="*/ 0 h 2310581"/>
              <a:gd name="connsiteX10" fmla="*/ 6372172 w 7731916"/>
              <a:gd name="connsiteY10" fmla="*/ 0 h 2310581"/>
              <a:gd name="connsiteX11" fmla="*/ 7346811 w 7731916"/>
              <a:gd name="connsiteY11" fmla="*/ 0 h 2310581"/>
              <a:gd name="connsiteX12" fmla="*/ 7731916 w 7731916"/>
              <a:gd name="connsiteY12" fmla="*/ 385105 h 2310581"/>
              <a:gd name="connsiteX13" fmla="*/ 7731916 w 7731916"/>
              <a:gd name="connsiteY13" fmla="*/ 898562 h 2310581"/>
              <a:gd name="connsiteX14" fmla="*/ 7731916 w 7731916"/>
              <a:gd name="connsiteY14" fmla="*/ 1396615 h 2310581"/>
              <a:gd name="connsiteX15" fmla="*/ 7731916 w 7731916"/>
              <a:gd name="connsiteY15" fmla="*/ 1925476 h 2310581"/>
              <a:gd name="connsiteX16" fmla="*/ 7346811 w 7731916"/>
              <a:gd name="connsiteY16" fmla="*/ 2310581 h 2310581"/>
              <a:gd name="connsiteX17" fmla="*/ 6511406 w 7731916"/>
              <a:gd name="connsiteY17" fmla="*/ 2310581 h 2310581"/>
              <a:gd name="connsiteX18" fmla="*/ 5745619 w 7731916"/>
              <a:gd name="connsiteY18" fmla="*/ 2310581 h 2310581"/>
              <a:gd name="connsiteX19" fmla="*/ 4979831 w 7731916"/>
              <a:gd name="connsiteY19" fmla="*/ 2310581 h 2310581"/>
              <a:gd name="connsiteX20" fmla="*/ 4492512 w 7731916"/>
              <a:gd name="connsiteY20" fmla="*/ 2310581 h 2310581"/>
              <a:gd name="connsiteX21" fmla="*/ 3865958 w 7731916"/>
              <a:gd name="connsiteY21" fmla="*/ 2310581 h 2310581"/>
              <a:gd name="connsiteX22" fmla="*/ 3239404 w 7731916"/>
              <a:gd name="connsiteY22" fmla="*/ 2310581 h 2310581"/>
              <a:gd name="connsiteX23" fmla="*/ 2612851 w 7731916"/>
              <a:gd name="connsiteY23" fmla="*/ 2310581 h 2310581"/>
              <a:gd name="connsiteX24" fmla="*/ 1847063 w 7731916"/>
              <a:gd name="connsiteY24" fmla="*/ 2310581 h 2310581"/>
              <a:gd name="connsiteX25" fmla="*/ 1081276 w 7731916"/>
              <a:gd name="connsiteY25" fmla="*/ 2310581 h 2310581"/>
              <a:gd name="connsiteX26" fmla="*/ 385105 w 7731916"/>
              <a:gd name="connsiteY26" fmla="*/ 2310581 h 2310581"/>
              <a:gd name="connsiteX27" fmla="*/ 0 w 7731916"/>
              <a:gd name="connsiteY27" fmla="*/ 1925476 h 2310581"/>
              <a:gd name="connsiteX28" fmla="*/ 0 w 7731916"/>
              <a:gd name="connsiteY28" fmla="*/ 1381212 h 2310581"/>
              <a:gd name="connsiteX29" fmla="*/ 0 w 7731916"/>
              <a:gd name="connsiteY29" fmla="*/ 898562 h 2310581"/>
              <a:gd name="connsiteX30" fmla="*/ 0 w 7731916"/>
              <a:gd name="connsiteY30" fmla="*/ 385105 h 231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31916" h="2310581" fill="none" extrusionOk="0">
                <a:moveTo>
                  <a:pt x="0" y="385105"/>
                </a:moveTo>
                <a:cubicBezTo>
                  <a:pt x="32389" y="130666"/>
                  <a:pt x="158897" y="-8856"/>
                  <a:pt x="385105" y="0"/>
                </a:cubicBezTo>
                <a:cubicBezTo>
                  <a:pt x="699272" y="-18516"/>
                  <a:pt x="742972" y="-10271"/>
                  <a:pt x="1081276" y="0"/>
                </a:cubicBezTo>
                <a:cubicBezTo>
                  <a:pt x="1419580" y="10271"/>
                  <a:pt x="1400144" y="13802"/>
                  <a:pt x="1568595" y="0"/>
                </a:cubicBezTo>
                <a:cubicBezTo>
                  <a:pt x="1737046" y="-13802"/>
                  <a:pt x="2085234" y="25630"/>
                  <a:pt x="2264766" y="0"/>
                </a:cubicBezTo>
                <a:cubicBezTo>
                  <a:pt x="2444298" y="-25630"/>
                  <a:pt x="2630191" y="14018"/>
                  <a:pt x="2960936" y="0"/>
                </a:cubicBezTo>
                <a:cubicBezTo>
                  <a:pt x="3291681" y="-14018"/>
                  <a:pt x="3300023" y="25625"/>
                  <a:pt x="3587490" y="0"/>
                </a:cubicBezTo>
                <a:cubicBezTo>
                  <a:pt x="3874957" y="-25625"/>
                  <a:pt x="3910476" y="8858"/>
                  <a:pt x="4214043" y="0"/>
                </a:cubicBezTo>
                <a:cubicBezTo>
                  <a:pt x="4517610" y="-8858"/>
                  <a:pt x="4820867" y="11968"/>
                  <a:pt x="4979831" y="0"/>
                </a:cubicBezTo>
                <a:cubicBezTo>
                  <a:pt x="5138795" y="-11968"/>
                  <a:pt x="5371915" y="29586"/>
                  <a:pt x="5606385" y="0"/>
                </a:cubicBezTo>
                <a:cubicBezTo>
                  <a:pt x="5840855" y="-29586"/>
                  <a:pt x="6201241" y="17839"/>
                  <a:pt x="6372172" y="0"/>
                </a:cubicBezTo>
                <a:cubicBezTo>
                  <a:pt x="6543103" y="-17839"/>
                  <a:pt x="7079340" y="-10029"/>
                  <a:pt x="7346811" y="0"/>
                </a:cubicBezTo>
                <a:cubicBezTo>
                  <a:pt x="7582326" y="45003"/>
                  <a:pt x="7727079" y="166233"/>
                  <a:pt x="7731916" y="385105"/>
                </a:cubicBezTo>
                <a:cubicBezTo>
                  <a:pt x="7720974" y="627536"/>
                  <a:pt x="7732221" y="762715"/>
                  <a:pt x="7731916" y="898562"/>
                </a:cubicBezTo>
                <a:cubicBezTo>
                  <a:pt x="7731611" y="1034409"/>
                  <a:pt x="7732693" y="1173312"/>
                  <a:pt x="7731916" y="1396615"/>
                </a:cubicBezTo>
                <a:cubicBezTo>
                  <a:pt x="7731139" y="1619918"/>
                  <a:pt x="7712884" y="1767227"/>
                  <a:pt x="7731916" y="1925476"/>
                </a:cubicBezTo>
                <a:cubicBezTo>
                  <a:pt x="7727140" y="2117475"/>
                  <a:pt x="7553981" y="2327856"/>
                  <a:pt x="7346811" y="2310581"/>
                </a:cubicBezTo>
                <a:cubicBezTo>
                  <a:pt x="7169359" y="2336027"/>
                  <a:pt x="6883990" y="2317474"/>
                  <a:pt x="6511406" y="2310581"/>
                </a:cubicBezTo>
                <a:cubicBezTo>
                  <a:pt x="6138823" y="2303688"/>
                  <a:pt x="5964353" y="2310492"/>
                  <a:pt x="5745619" y="2310581"/>
                </a:cubicBezTo>
                <a:cubicBezTo>
                  <a:pt x="5526885" y="2310670"/>
                  <a:pt x="5226705" y="2331033"/>
                  <a:pt x="4979831" y="2310581"/>
                </a:cubicBezTo>
                <a:cubicBezTo>
                  <a:pt x="4732957" y="2290129"/>
                  <a:pt x="4593520" y="2333941"/>
                  <a:pt x="4492512" y="2310581"/>
                </a:cubicBezTo>
                <a:cubicBezTo>
                  <a:pt x="4391504" y="2287221"/>
                  <a:pt x="4178088" y="2292509"/>
                  <a:pt x="3865958" y="2310581"/>
                </a:cubicBezTo>
                <a:cubicBezTo>
                  <a:pt x="3553828" y="2328653"/>
                  <a:pt x="3520702" y="2334210"/>
                  <a:pt x="3239404" y="2310581"/>
                </a:cubicBezTo>
                <a:cubicBezTo>
                  <a:pt x="2958106" y="2286952"/>
                  <a:pt x="2786970" y="2283208"/>
                  <a:pt x="2612851" y="2310581"/>
                </a:cubicBezTo>
                <a:cubicBezTo>
                  <a:pt x="2438732" y="2337954"/>
                  <a:pt x="2039585" y="2275141"/>
                  <a:pt x="1847063" y="2310581"/>
                </a:cubicBezTo>
                <a:cubicBezTo>
                  <a:pt x="1654541" y="2346021"/>
                  <a:pt x="1362594" y="2341108"/>
                  <a:pt x="1081276" y="2310581"/>
                </a:cubicBezTo>
                <a:cubicBezTo>
                  <a:pt x="799958" y="2280054"/>
                  <a:pt x="711301" y="2311800"/>
                  <a:pt x="385105" y="2310581"/>
                </a:cubicBezTo>
                <a:cubicBezTo>
                  <a:pt x="143632" y="2339979"/>
                  <a:pt x="16569" y="2133789"/>
                  <a:pt x="0" y="1925476"/>
                </a:cubicBezTo>
                <a:cubicBezTo>
                  <a:pt x="21197" y="1758223"/>
                  <a:pt x="21093" y="1620134"/>
                  <a:pt x="0" y="1381212"/>
                </a:cubicBezTo>
                <a:cubicBezTo>
                  <a:pt x="-21093" y="1142290"/>
                  <a:pt x="18192" y="1125768"/>
                  <a:pt x="0" y="898562"/>
                </a:cubicBezTo>
                <a:cubicBezTo>
                  <a:pt x="-18192" y="671356"/>
                  <a:pt x="-3340" y="553088"/>
                  <a:pt x="0" y="385105"/>
                </a:cubicBezTo>
                <a:close/>
              </a:path>
              <a:path w="7731916" h="2310581" stroke="0" extrusionOk="0">
                <a:moveTo>
                  <a:pt x="0" y="385105"/>
                </a:moveTo>
                <a:cubicBezTo>
                  <a:pt x="-26136" y="157033"/>
                  <a:pt x="128752" y="8522"/>
                  <a:pt x="385105" y="0"/>
                </a:cubicBezTo>
                <a:cubicBezTo>
                  <a:pt x="689367" y="25893"/>
                  <a:pt x="811013" y="21847"/>
                  <a:pt x="1011659" y="0"/>
                </a:cubicBezTo>
                <a:cubicBezTo>
                  <a:pt x="1212305" y="-21847"/>
                  <a:pt x="1562082" y="-969"/>
                  <a:pt x="1707829" y="0"/>
                </a:cubicBezTo>
                <a:cubicBezTo>
                  <a:pt x="1853576" y="969"/>
                  <a:pt x="2078908" y="17390"/>
                  <a:pt x="2334383" y="0"/>
                </a:cubicBezTo>
                <a:cubicBezTo>
                  <a:pt x="2589858" y="-17390"/>
                  <a:pt x="2770186" y="-25984"/>
                  <a:pt x="2891319" y="0"/>
                </a:cubicBezTo>
                <a:cubicBezTo>
                  <a:pt x="3012452" y="25984"/>
                  <a:pt x="3329810" y="29187"/>
                  <a:pt x="3726724" y="0"/>
                </a:cubicBezTo>
                <a:cubicBezTo>
                  <a:pt x="4123638" y="-29187"/>
                  <a:pt x="4155917" y="22357"/>
                  <a:pt x="4353277" y="0"/>
                </a:cubicBezTo>
                <a:cubicBezTo>
                  <a:pt x="4550637" y="-22357"/>
                  <a:pt x="4864864" y="-19520"/>
                  <a:pt x="5119065" y="0"/>
                </a:cubicBezTo>
                <a:cubicBezTo>
                  <a:pt x="5373266" y="19520"/>
                  <a:pt x="5526402" y="8179"/>
                  <a:pt x="5815236" y="0"/>
                </a:cubicBezTo>
                <a:cubicBezTo>
                  <a:pt x="6104070" y="-8179"/>
                  <a:pt x="6153766" y="8786"/>
                  <a:pt x="6441789" y="0"/>
                </a:cubicBezTo>
                <a:cubicBezTo>
                  <a:pt x="6729812" y="-8786"/>
                  <a:pt x="7027912" y="-22326"/>
                  <a:pt x="7346811" y="0"/>
                </a:cubicBezTo>
                <a:cubicBezTo>
                  <a:pt x="7550957" y="-17443"/>
                  <a:pt x="7769261" y="174711"/>
                  <a:pt x="7731916" y="385105"/>
                </a:cubicBezTo>
                <a:cubicBezTo>
                  <a:pt x="7736420" y="595156"/>
                  <a:pt x="7744254" y="629948"/>
                  <a:pt x="7731916" y="852351"/>
                </a:cubicBezTo>
                <a:cubicBezTo>
                  <a:pt x="7719578" y="1074754"/>
                  <a:pt x="7716050" y="1248233"/>
                  <a:pt x="7731916" y="1381212"/>
                </a:cubicBezTo>
                <a:cubicBezTo>
                  <a:pt x="7747782" y="1514191"/>
                  <a:pt x="7730602" y="1785961"/>
                  <a:pt x="7731916" y="1925476"/>
                </a:cubicBezTo>
                <a:cubicBezTo>
                  <a:pt x="7713533" y="2168587"/>
                  <a:pt x="7600405" y="2306285"/>
                  <a:pt x="7346811" y="2310581"/>
                </a:cubicBezTo>
                <a:cubicBezTo>
                  <a:pt x="7135115" y="2290483"/>
                  <a:pt x="6905434" y="2279267"/>
                  <a:pt x="6720257" y="2310581"/>
                </a:cubicBezTo>
                <a:cubicBezTo>
                  <a:pt x="6535080" y="2341895"/>
                  <a:pt x="6290596" y="2285326"/>
                  <a:pt x="6163321" y="2310581"/>
                </a:cubicBezTo>
                <a:cubicBezTo>
                  <a:pt x="6036046" y="2335836"/>
                  <a:pt x="5791794" y="2309180"/>
                  <a:pt x="5606385" y="2310581"/>
                </a:cubicBezTo>
                <a:cubicBezTo>
                  <a:pt x="5420976" y="2311982"/>
                  <a:pt x="5175602" y="2315133"/>
                  <a:pt x="5049448" y="2310581"/>
                </a:cubicBezTo>
                <a:cubicBezTo>
                  <a:pt x="4923294" y="2306029"/>
                  <a:pt x="4761682" y="2314227"/>
                  <a:pt x="4492512" y="2310581"/>
                </a:cubicBezTo>
                <a:cubicBezTo>
                  <a:pt x="4223342" y="2306935"/>
                  <a:pt x="3906599" y="2283267"/>
                  <a:pt x="3657107" y="2310581"/>
                </a:cubicBezTo>
                <a:cubicBezTo>
                  <a:pt x="3407616" y="2337895"/>
                  <a:pt x="3072692" y="2299155"/>
                  <a:pt x="2891319" y="2310581"/>
                </a:cubicBezTo>
                <a:cubicBezTo>
                  <a:pt x="2709946" y="2322007"/>
                  <a:pt x="2584796" y="2305108"/>
                  <a:pt x="2404000" y="2310581"/>
                </a:cubicBezTo>
                <a:cubicBezTo>
                  <a:pt x="2223204" y="2316054"/>
                  <a:pt x="1854877" y="2275132"/>
                  <a:pt x="1638212" y="2310581"/>
                </a:cubicBezTo>
                <a:cubicBezTo>
                  <a:pt x="1421547" y="2346030"/>
                  <a:pt x="1218305" y="2286865"/>
                  <a:pt x="1081276" y="2310581"/>
                </a:cubicBezTo>
                <a:cubicBezTo>
                  <a:pt x="944247" y="2334297"/>
                  <a:pt x="594315" y="2338187"/>
                  <a:pt x="385105" y="2310581"/>
                </a:cubicBezTo>
                <a:cubicBezTo>
                  <a:pt x="160914" y="2340827"/>
                  <a:pt x="-21193" y="2138363"/>
                  <a:pt x="0" y="1925476"/>
                </a:cubicBezTo>
                <a:cubicBezTo>
                  <a:pt x="-18576" y="1808325"/>
                  <a:pt x="142" y="1680283"/>
                  <a:pt x="0" y="1442826"/>
                </a:cubicBezTo>
                <a:cubicBezTo>
                  <a:pt x="-142" y="1205369"/>
                  <a:pt x="-1278" y="1127774"/>
                  <a:pt x="0" y="944773"/>
                </a:cubicBezTo>
                <a:cubicBezTo>
                  <a:pt x="1278" y="761772"/>
                  <a:pt x="-711" y="595822"/>
                  <a:pt x="0" y="385105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41276900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གཅེན་པོ་རྒྱ་ལོ་དོན་གྲུབ</a:t>
            </a:r>
            <a:r>
              <a:rPr lang="en-US" sz="6600" dirty="0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3DF118-1F78-0F5C-B686-6A865ED9F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42" y="285137"/>
            <a:ext cx="1479755" cy="16674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7C2EBB-A601-09B1-C6A6-1FC7174B41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7546" y="408560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6FE65-ED86-B3AA-218D-3854AB5FB7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6033" y="440251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3893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EED53-9E79-ED9A-F1D9-99241D452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B36C0-4BCD-3584-3C9D-E1F5811819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9148" y="722277"/>
            <a:ext cx="2713703" cy="30579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E3C4C960-4FF6-1F99-3282-873321FA3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35" y="285137"/>
            <a:ext cx="1514168" cy="1645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2FFC06-BAAE-B816-70F2-96C338765A06}"/>
              </a:ext>
            </a:extLst>
          </p:cNvPr>
          <p:cNvSpPr/>
          <p:nvPr/>
        </p:nvSpPr>
        <p:spPr>
          <a:xfrm>
            <a:off x="2230041" y="4138859"/>
            <a:ext cx="7731916" cy="2310581"/>
          </a:xfrm>
          <a:custGeom>
            <a:avLst/>
            <a:gdLst>
              <a:gd name="connsiteX0" fmla="*/ 0 w 7731916"/>
              <a:gd name="connsiteY0" fmla="*/ 385105 h 2310581"/>
              <a:gd name="connsiteX1" fmla="*/ 385105 w 7731916"/>
              <a:gd name="connsiteY1" fmla="*/ 0 h 2310581"/>
              <a:gd name="connsiteX2" fmla="*/ 1081276 w 7731916"/>
              <a:gd name="connsiteY2" fmla="*/ 0 h 2310581"/>
              <a:gd name="connsiteX3" fmla="*/ 1568595 w 7731916"/>
              <a:gd name="connsiteY3" fmla="*/ 0 h 2310581"/>
              <a:gd name="connsiteX4" fmla="*/ 2404000 w 7731916"/>
              <a:gd name="connsiteY4" fmla="*/ 0 h 2310581"/>
              <a:gd name="connsiteX5" fmla="*/ 3239404 w 7731916"/>
              <a:gd name="connsiteY5" fmla="*/ 0 h 2310581"/>
              <a:gd name="connsiteX6" fmla="*/ 3726724 w 7731916"/>
              <a:gd name="connsiteY6" fmla="*/ 0 h 2310581"/>
              <a:gd name="connsiteX7" fmla="*/ 4283660 w 7731916"/>
              <a:gd name="connsiteY7" fmla="*/ 0 h 2310581"/>
              <a:gd name="connsiteX8" fmla="*/ 5049448 w 7731916"/>
              <a:gd name="connsiteY8" fmla="*/ 0 h 2310581"/>
              <a:gd name="connsiteX9" fmla="*/ 5536767 w 7731916"/>
              <a:gd name="connsiteY9" fmla="*/ 0 h 2310581"/>
              <a:gd name="connsiteX10" fmla="*/ 6372172 w 7731916"/>
              <a:gd name="connsiteY10" fmla="*/ 0 h 2310581"/>
              <a:gd name="connsiteX11" fmla="*/ 7346811 w 7731916"/>
              <a:gd name="connsiteY11" fmla="*/ 0 h 2310581"/>
              <a:gd name="connsiteX12" fmla="*/ 7731916 w 7731916"/>
              <a:gd name="connsiteY12" fmla="*/ 385105 h 2310581"/>
              <a:gd name="connsiteX13" fmla="*/ 7731916 w 7731916"/>
              <a:gd name="connsiteY13" fmla="*/ 929369 h 2310581"/>
              <a:gd name="connsiteX14" fmla="*/ 7731916 w 7731916"/>
              <a:gd name="connsiteY14" fmla="*/ 1427423 h 2310581"/>
              <a:gd name="connsiteX15" fmla="*/ 7731916 w 7731916"/>
              <a:gd name="connsiteY15" fmla="*/ 1925476 h 2310581"/>
              <a:gd name="connsiteX16" fmla="*/ 7346811 w 7731916"/>
              <a:gd name="connsiteY16" fmla="*/ 2310581 h 2310581"/>
              <a:gd name="connsiteX17" fmla="*/ 6789875 w 7731916"/>
              <a:gd name="connsiteY17" fmla="*/ 2310581 h 2310581"/>
              <a:gd name="connsiteX18" fmla="*/ 6302555 w 7731916"/>
              <a:gd name="connsiteY18" fmla="*/ 2310581 h 2310581"/>
              <a:gd name="connsiteX19" fmla="*/ 5815236 w 7731916"/>
              <a:gd name="connsiteY19" fmla="*/ 2310581 h 2310581"/>
              <a:gd name="connsiteX20" fmla="*/ 4979831 w 7731916"/>
              <a:gd name="connsiteY20" fmla="*/ 2310581 h 2310581"/>
              <a:gd name="connsiteX21" fmla="*/ 4492512 w 7731916"/>
              <a:gd name="connsiteY21" fmla="*/ 2310581 h 2310581"/>
              <a:gd name="connsiteX22" fmla="*/ 4005192 w 7731916"/>
              <a:gd name="connsiteY22" fmla="*/ 2310581 h 2310581"/>
              <a:gd name="connsiteX23" fmla="*/ 3239404 w 7731916"/>
              <a:gd name="connsiteY23" fmla="*/ 2310581 h 2310581"/>
              <a:gd name="connsiteX24" fmla="*/ 2473617 w 7731916"/>
              <a:gd name="connsiteY24" fmla="*/ 2310581 h 2310581"/>
              <a:gd name="connsiteX25" fmla="*/ 1777446 w 7731916"/>
              <a:gd name="connsiteY25" fmla="*/ 2310581 h 2310581"/>
              <a:gd name="connsiteX26" fmla="*/ 1011659 w 7731916"/>
              <a:gd name="connsiteY26" fmla="*/ 2310581 h 2310581"/>
              <a:gd name="connsiteX27" fmla="*/ 385105 w 7731916"/>
              <a:gd name="connsiteY27" fmla="*/ 2310581 h 2310581"/>
              <a:gd name="connsiteX28" fmla="*/ 0 w 7731916"/>
              <a:gd name="connsiteY28" fmla="*/ 1925476 h 2310581"/>
              <a:gd name="connsiteX29" fmla="*/ 0 w 7731916"/>
              <a:gd name="connsiteY29" fmla="*/ 1396615 h 2310581"/>
              <a:gd name="connsiteX30" fmla="*/ 0 w 7731916"/>
              <a:gd name="connsiteY30" fmla="*/ 883158 h 2310581"/>
              <a:gd name="connsiteX31" fmla="*/ 0 w 7731916"/>
              <a:gd name="connsiteY31" fmla="*/ 385105 h 231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31916" h="2310581" fill="none" extrusionOk="0">
                <a:moveTo>
                  <a:pt x="0" y="385105"/>
                </a:moveTo>
                <a:cubicBezTo>
                  <a:pt x="5008" y="189136"/>
                  <a:pt x="173175" y="20564"/>
                  <a:pt x="385105" y="0"/>
                </a:cubicBezTo>
                <a:cubicBezTo>
                  <a:pt x="625256" y="-2634"/>
                  <a:pt x="857441" y="-20208"/>
                  <a:pt x="1081276" y="0"/>
                </a:cubicBezTo>
                <a:cubicBezTo>
                  <a:pt x="1305111" y="20208"/>
                  <a:pt x="1428124" y="-21945"/>
                  <a:pt x="1568595" y="0"/>
                </a:cubicBezTo>
                <a:cubicBezTo>
                  <a:pt x="1709066" y="21945"/>
                  <a:pt x="2126181" y="-7617"/>
                  <a:pt x="2404000" y="0"/>
                </a:cubicBezTo>
                <a:cubicBezTo>
                  <a:pt x="2681820" y="7617"/>
                  <a:pt x="3037884" y="-36143"/>
                  <a:pt x="3239404" y="0"/>
                </a:cubicBezTo>
                <a:cubicBezTo>
                  <a:pt x="3440924" y="36143"/>
                  <a:pt x="3619937" y="-18615"/>
                  <a:pt x="3726724" y="0"/>
                </a:cubicBezTo>
                <a:cubicBezTo>
                  <a:pt x="3833511" y="18615"/>
                  <a:pt x="4024421" y="-15604"/>
                  <a:pt x="4283660" y="0"/>
                </a:cubicBezTo>
                <a:cubicBezTo>
                  <a:pt x="4542899" y="15604"/>
                  <a:pt x="4818383" y="26583"/>
                  <a:pt x="5049448" y="0"/>
                </a:cubicBezTo>
                <a:cubicBezTo>
                  <a:pt x="5280513" y="-26583"/>
                  <a:pt x="5408266" y="23381"/>
                  <a:pt x="5536767" y="0"/>
                </a:cubicBezTo>
                <a:cubicBezTo>
                  <a:pt x="5665268" y="-23381"/>
                  <a:pt x="6198025" y="9958"/>
                  <a:pt x="6372172" y="0"/>
                </a:cubicBezTo>
                <a:cubicBezTo>
                  <a:pt x="6546320" y="-9958"/>
                  <a:pt x="7116367" y="9499"/>
                  <a:pt x="7346811" y="0"/>
                </a:cubicBezTo>
                <a:cubicBezTo>
                  <a:pt x="7583825" y="2471"/>
                  <a:pt x="7685958" y="198007"/>
                  <a:pt x="7731916" y="385105"/>
                </a:cubicBezTo>
                <a:cubicBezTo>
                  <a:pt x="7731527" y="544323"/>
                  <a:pt x="7758418" y="798280"/>
                  <a:pt x="7731916" y="929369"/>
                </a:cubicBezTo>
                <a:cubicBezTo>
                  <a:pt x="7705414" y="1060458"/>
                  <a:pt x="7730311" y="1325330"/>
                  <a:pt x="7731916" y="1427423"/>
                </a:cubicBezTo>
                <a:cubicBezTo>
                  <a:pt x="7733521" y="1529516"/>
                  <a:pt x="7743402" y="1811221"/>
                  <a:pt x="7731916" y="1925476"/>
                </a:cubicBezTo>
                <a:cubicBezTo>
                  <a:pt x="7768481" y="2105588"/>
                  <a:pt x="7547502" y="2302597"/>
                  <a:pt x="7346811" y="2310581"/>
                </a:cubicBezTo>
                <a:cubicBezTo>
                  <a:pt x="7186553" y="2313077"/>
                  <a:pt x="7055239" y="2307996"/>
                  <a:pt x="6789875" y="2310581"/>
                </a:cubicBezTo>
                <a:cubicBezTo>
                  <a:pt x="6524511" y="2313166"/>
                  <a:pt x="6409277" y="2290785"/>
                  <a:pt x="6302555" y="2310581"/>
                </a:cubicBezTo>
                <a:cubicBezTo>
                  <a:pt x="6195833" y="2330377"/>
                  <a:pt x="5918443" y="2322343"/>
                  <a:pt x="5815236" y="2310581"/>
                </a:cubicBezTo>
                <a:cubicBezTo>
                  <a:pt x="5712029" y="2298819"/>
                  <a:pt x="5382235" y="2279734"/>
                  <a:pt x="4979831" y="2310581"/>
                </a:cubicBezTo>
                <a:cubicBezTo>
                  <a:pt x="4577428" y="2341428"/>
                  <a:pt x="4691626" y="2302735"/>
                  <a:pt x="4492512" y="2310581"/>
                </a:cubicBezTo>
                <a:cubicBezTo>
                  <a:pt x="4293398" y="2318427"/>
                  <a:pt x="4228681" y="2301696"/>
                  <a:pt x="4005192" y="2310581"/>
                </a:cubicBezTo>
                <a:cubicBezTo>
                  <a:pt x="3781703" y="2319466"/>
                  <a:pt x="3538194" y="2285782"/>
                  <a:pt x="3239404" y="2310581"/>
                </a:cubicBezTo>
                <a:cubicBezTo>
                  <a:pt x="2940614" y="2335380"/>
                  <a:pt x="2830159" y="2313676"/>
                  <a:pt x="2473617" y="2310581"/>
                </a:cubicBezTo>
                <a:cubicBezTo>
                  <a:pt x="2117075" y="2307486"/>
                  <a:pt x="1992938" y="2309427"/>
                  <a:pt x="1777446" y="2310581"/>
                </a:cubicBezTo>
                <a:cubicBezTo>
                  <a:pt x="1561954" y="2311735"/>
                  <a:pt x="1235804" y="2319775"/>
                  <a:pt x="1011659" y="2310581"/>
                </a:cubicBezTo>
                <a:cubicBezTo>
                  <a:pt x="787514" y="2301387"/>
                  <a:pt x="522484" y="2293855"/>
                  <a:pt x="385105" y="2310581"/>
                </a:cubicBezTo>
                <a:cubicBezTo>
                  <a:pt x="176694" y="2306894"/>
                  <a:pt x="-35014" y="2125453"/>
                  <a:pt x="0" y="1925476"/>
                </a:cubicBezTo>
                <a:cubicBezTo>
                  <a:pt x="15867" y="1752679"/>
                  <a:pt x="22969" y="1522433"/>
                  <a:pt x="0" y="1396615"/>
                </a:cubicBezTo>
                <a:cubicBezTo>
                  <a:pt x="-22969" y="1270797"/>
                  <a:pt x="24216" y="1138753"/>
                  <a:pt x="0" y="883158"/>
                </a:cubicBezTo>
                <a:cubicBezTo>
                  <a:pt x="-24216" y="627563"/>
                  <a:pt x="-11619" y="511743"/>
                  <a:pt x="0" y="385105"/>
                </a:cubicBezTo>
                <a:close/>
              </a:path>
              <a:path w="7731916" h="2310581" stroke="0" extrusionOk="0">
                <a:moveTo>
                  <a:pt x="0" y="385105"/>
                </a:moveTo>
                <a:cubicBezTo>
                  <a:pt x="1695" y="163963"/>
                  <a:pt x="141525" y="842"/>
                  <a:pt x="385105" y="0"/>
                </a:cubicBezTo>
                <a:cubicBezTo>
                  <a:pt x="637590" y="-16589"/>
                  <a:pt x="804598" y="-35329"/>
                  <a:pt x="1150893" y="0"/>
                </a:cubicBezTo>
                <a:cubicBezTo>
                  <a:pt x="1497188" y="35329"/>
                  <a:pt x="1555387" y="-16004"/>
                  <a:pt x="1707829" y="0"/>
                </a:cubicBezTo>
                <a:cubicBezTo>
                  <a:pt x="1860271" y="16004"/>
                  <a:pt x="2190088" y="32471"/>
                  <a:pt x="2473617" y="0"/>
                </a:cubicBezTo>
                <a:cubicBezTo>
                  <a:pt x="2757146" y="-32471"/>
                  <a:pt x="2787662" y="-2970"/>
                  <a:pt x="3030553" y="0"/>
                </a:cubicBezTo>
                <a:cubicBezTo>
                  <a:pt x="3273444" y="2970"/>
                  <a:pt x="3320867" y="7914"/>
                  <a:pt x="3517873" y="0"/>
                </a:cubicBezTo>
                <a:cubicBezTo>
                  <a:pt x="3714879" y="-7914"/>
                  <a:pt x="4004875" y="-4308"/>
                  <a:pt x="4144426" y="0"/>
                </a:cubicBezTo>
                <a:cubicBezTo>
                  <a:pt x="4283977" y="4308"/>
                  <a:pt x="4633568" y="25994"/>
                  <a:pt x="4910214" y="0"/>
                </a:cubicBezTo>
                <a:cubicBezTo>
                  <a:pt x="5186860" y="-25994"/>
                  <a:pt x="5385197" y="-359"/>
                  <a:pt x="5745619" y="0"/>
                </a:cubicBezTo>
                <a:cubicBezTo>
                  <a:pt x="6106042" y="359"/>
                  <a:pt x="6162367" y="-9714"/>
                  <a:pt x="6441789" y="0"/>
                </a:cubicBezTo>
                <a:cubicBezTo>
                  <a:pt x="6721211" y="9714"/>
                  <a:pt x="6927144" y="8685"/>
                  <a:pt x="7346811" y="0"/>
                </a:cubicBezTo>
                <a:cubicBezTo>
                  <a:pt x="7561091" y="-10851"/>
                  <a:pt x="7717108" y="203616"/>
                  <a:pt x="7731916" y="385105"/>
                </a:cubicBezTo>
                <a:cubicBezTo>
                  <a:pt x="7724025" y="503810"/>
                  <a:pt x="7717181" y="804934"/>
                  <a:pt x="7731916" y="929369"/>
                </a:cubicBezTo>
                <a:cubicBezTo>
                  <a:pt x="7746651" y="1053804"/>
                  <a:pt x="7740875" y="1212602"/>
                  <a:pt x="7731916" y="1427423"/>
                </a:cubicBezTo>
                <a:cubicBezTo>
                  <a:pt x="7722957" y="1642244"/>
                  <a:pt x="7743415" y="1696850"/>
                  <a:pt x="7731916" y="1925476"/>
                </a:cubicBezTo>
                <a:cubicBezTo>
                  <a:pt x="7714272" y="2105344"/>
                  <a:pt x="7550991" y="2321362"/>
                  <a:pt x="7346811" y="2310581"/>
                </a:cubicBezTo>
                <a:cubicBezTo>
                  <a:pt x="7096647" y="2333160"/>
                  <a:pt x="6930058" y="2297287"/>
                  <a:pt x="6720257" y="2310581"/>
                </a:cubicBezTo>
                <a:cubicBezTo>
                  <a:pt x="6510456" y="2323875"/>
                  <a:pt x="6278575" y="2275972"/>
                  <a:pt x="6024087" y="2310581"/>
                </a:cubicBezTo>
                <a:cubicBezTo>
                  <a:pt x="5769599" y="2345191"/>
                  <a:pt x="5639955" y="2277787"/>
                  <a:pt x="5327916" y="2310581"/>
                </a:cubicBezTo>
                <a:cubicBezTo>
                  <a:pt x="5015877" y="2343375"/>
                  <a:pt x="4806362" y="2312029"/>
                  <a:pt x="4631746" y="2310581"/>
                </a:cubicBezTo>
                <a:cubicBezTo>
                  <a:pt x="4457130" y="2309134"/>
                  <a:pt x="4194477" y="2325500"/>
                  <a:pt x="4005192" y="2310581"/>
                </a:cubicBezTo>
                <a:cubicBezTo>
                  <a:pt x="3815907" y="2295662"/>
                  <a:pt x="3493945" y="2283571"/>
                  <a:pt x="3309022" y="2310581"/>
                </a:cubicBezTo>
                <a:cubicBezTo>
                  <a:pt x="3124099" y="2337592"/>
                  <a:pt x="2760681" y="2322185"/>
                  <a:pt x="2612851" y="2310581"/>
                </a:cubicBezTo>
                <a:cubicBezTo>
                  <a:pt x="2465021" y="2298977"/>
                  <a:pt x="2239899" y="2315477"/>
                  <a:pt x="2125532" y="2310581"/>
                </a:cubicBezTo>
                <a:cubicBezTo>
                  <a:pt x="2011165" y="2305685"/>
                  <a:pt x="1595932" y="2274846"/>
                  <a:pt x="1290127" y="2310581"/>
                </a:cubicBezTo>
                <a:cubicBezTo>
                  <a:pt x="984323" y="2346316"/>
                  <a:pt x="763192" y="2340381"/>
                  <a:pt x="385105" y="2310581"/>
                </a:cubicBezTo>
                <a:cubicBezTo>
                  <a:pt x="141408" y="2293779"/>
                  <a:pt x="44441" y="2117539"/>
                  <a:pt x="0" y="1925476"/>
                </a:cubicBezTo>
                <a:cubicBezTo>
                  <a:pt x="4688" y="1720886"/>
                  <a:pt x="20786" y="1613376"/>
                  <a:pt x="0" y="1381212"/>
                </a:cubicBezTo>
                <a:cubicBezTo>
                  <a:pt x="-20786" y="1149048"/>
                  <a:pt x="-11384" y="978844"/>
                  <a:pt x="0" y="867755"/>
                </a:cubicBezTo>
                <a:cubicBezTo>
                  <a:pt x="11384" y="756666"/>
                  <a:pt x="-17530" y="535896"/>
                  <a:pt x="0" y="385105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245326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གཅེན་པོ་བློ་བཟང་བསམ་གཏན</a:t>
            </a:r>
            <a:r>
              <a:rPr lang="en-US" sz="6600" dirty="0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925625-361E-D9DF-B922-F7F8717B3A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42" y="285137"/>
            <a:ext cx="1479755" cy="16674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BFED05-4BB6-8F47-DEF9-37F2768279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7546" y="408560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5CE13-19D8-09E8-2C22-F950DAE839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6033" y="440251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36FB00-C8C5-2DBB-FE74-267AE8D1D4B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7545" y="2273709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90519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46B47-EB8C-966F-8078-3EEA542AE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3C6AC-0D1E-FE59-817E-3ADBC8108B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9148" y="722277"/>
            <a:ext cx="2713703" cy="30579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58C68FCC-43E8-02B7-5169-D0DE6C3F3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35" y="285137"/>
            <a:ext cx="1514168" cy="1645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AE77C1-B0F3-7EF1-5681-33224257C2BC}"/>
              </a:ext>
            </a:extLst>
          </p:cNvPr>
          <p:cNvSpPr/>
          <p:nvPr/>
        </p:nvSpPr>
        <p:spPr>
          <a:xfrm>
            <a:off x="2230041" y="4138859"/>
            <a:ext cx="7731916" cy="2310581"/>
          </a:xfrm>
          <a:custGeom>
            <a:avLst/>
            <a:gdLst>
              <a:gd name="connsiteX0" fmla="*/ 0 w 7731916"/>
              <a:gd name="connsiteY0" fmla="*/ 385105 h 2310581"/>
              <a:gd name="connsiteX1" fmla="*/ 385105 w 7731916"/>
              <a:gd name="connsiteY1" fmla="*/ 0 h 2310581"/>
              <a:gd name="connsiteX2" fmla="*/ 1011659 w 7731916"/>
              <a:gd name="connsiteY2" fmla="*/ 0 h 2310581"/>
              <a:gd name="connsiteX3" fmla="*/ 1707829 w 7731916"/>
              <a:gd name="connsiteY3" fmla="*/ 0 h 2310581"/>
              <a:gd name="connsiteX4" fmla="*/ 2195149 w 7731916"/>
              <a:gd name="connsiteY4" fmla="*/ 0 h 2310581"/>
              <a:gd name="connsiteX5" fmla="*/ 2960936 w 7731916"/>
              <a:gd name="connsiteY5" fmla="*/ 0 h 2310581"/>
              <a:gd name="connsiteX6" fmla="*/ 3448256 w 7731916"/>
              <a:gd name="connsiteY6" fmla="*/ 0 h 2310581"/>
              <a:gd name="connsiteX7" fmla="*/ 4214043 w 7731916"/>
              <a:gd name="connsiteY7" fmla="*/ 0 h 2310581"/>
              <a:gd name="connsiteX8" fmla="*/ 5049448 w 7731916"/>
              <a:gd name="connsiteY8" fmla="*/ 0 h 2310581"/>
              <a:gd name="connsiteX9" fmla="*/ 5606385 w 7731916"/>
              <a:gd name="connsiteY9" fmla="*/ 0 h 2310581"/>
              <a:gd name="connsiteX10" fmla="*/ 6441789 w 7731916"/>
              <a:gd name="connsiteY10" fmla="*/ 0 h 2310581"/>
              <a:gd name="connsiteX11" fmla="*/ 7346811 w 7731916"/>
              <a:gd name="connsiteY11" fmla="*/ 0 h 2310581"/>
              <a:gd name="connsiteX12" fmla="*/ 7731916 w 7731916"/>
              <a:gd name="connsiteY12" fmla="*/ 385105 h 2310581"/>
              <a:gd name="connsiteX13" fmla="*/ 7731916 w 7731916"/>
              <a:gd name="connsiteY13" fmla="*/ 883158 h 2310581"/>
              <a:gd name="connsiteX14" fmla="*/ 7731916 w 7731916"/>
              <a:gd name="connsiteY14" fmla="*/ 1381212 h 2310581"/>
              <a:gd name="connsiteX15" fmla="*/ 7731916 w 7731916"/>
              <a:gd name="connsiteY15" fmla="*/ 1925476 h 2310581"/>
              <a:gd name="connsiteX16" fmla="*/ 7346811 w 7731916"/>
              <a:gd name="connsiteY16" fmla="*/ 2310581 h 2310581"/>
              <a:gd name="connsiteX17" fmla="*/ 6720257 w 7731916"/>
              <a:gd name="connsiteY17" fmla="*/ 2310581 h 2310581"/>
              <a:gd name="connsiteX18" fmla="*/ 6163321 w 7731916"/>
              <a:gd name="connsiteY18" fmla="*/ 2310581 h 2310581"/>
              <a:gd name="connsiteX19" fmla="*/ 5327916 w 7731916"/>
              <a:gd name="connsiteY19" fmla="*/ 2310581 h 2310581"/>
              <a:gd name="connsiteX20" fmla="*/ 4631746 w 7731916"/>
              <a:gd name="connsiteY20" fmla="*/ 2310581 h 2310581"/>
              <a:gd name="connsiteX21" fmla="*/ 4005192 w 7731916"/>
              <a:gd name="connsiteY21" fmla="*/ 2310581 h 2310581"/>
              <a:gd name="connsiteX22" fmla="*/ 3448256 w 7731916"/>
              <a:gd name="connsiteY22" fmla="*/ 2310581 h 2310581"/>
              <a:gd name="connsiteX23" fmla="*/ 2891319 w 7731916"/>
              <a:gd name="connsiteY23" fmla="*/ 2310581 h 2310581"/>
              <a:gd name="connsiteX24" fmla="*/ 2334383 w 7731916"/>
              <a:gd name="connsiteY24" fmla="*/ 2310581 h 2310581"/>
              <a:gd name="connsiteX25" fmla="*/ 1777446 w 7731916"/>
              <a:gd name="connsiteY25" fmla="*/ 2310581 h 2310581"/>
              <a:gd name="connsiteX26" fmla="*/ 1150893 w 7731916"/>
              <a:gd name="connsiteY26" fmla="*/ 2310581 h 2310581"/>
              <a:gd name="connsiteX27" fmla="*/ 385105 w 7731916"/>
              <a:gd name="connsiteY27" fmla="*/ 2310581 h 2310581"/>
              <a:gd name="connsiteX28" fmla="*/ 0 w 7731916"/>
              <a:gd name="connsiteY28" fmla="*/ 1925476 h 2310581"/>
              <a:gd name="connsiteX29" fmla="*/ 0 w 7731916"/>
              <a:gd name="connsiteY29" fmla="*/ 1442826 h 2310581"/>
              <a:gd name="connsiteX30" fmla="*/ 0 w 7731916"/>
              <a:gd name="connsiteY30" fmla="*/ 975581 h 2310581"/>
              <a:gd name="connsiteX31" fmla="*/ 0 w 7731916"/>
              <a:gd name="connsiteY31" fmla="*/ 385105 h 231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31916" h="2310581" fill="none" extrusionOk="0">
                <a:moveTo>
                  <a:pt x="0" y="385105"/>
                </a:moveTo>
                <a:cubicBezTo>
                  <a:pt x="-7105" y="168965"/>
                  <a:pt x="148796" y="-10228"/>
                  <a:pt x="385105" y="0"/>
                </a:cubicBezTo>
                <a:cubicBezTo>
                  <a:pt x="553988" y="-9176"/>
                  <a:pt x="787725" y="-16395"/>
                  <a:pt x="1011659" y="0"/>
                </a:cubicBezTo>
                <a:cubicBezTo>
                  <a:pt x="1235593" y="16395"/>
                  <a:pt x="1429159" y="19904"/>
                  <a:pt x="1707829" y="0"/>
                </a:cubicBezTo>
                <a:cubicBezTo>
                  <a:pt x="1986499" y="-19904"/>
                  <a:pt x="1952981" y="6680"/>
                  <a:pt x="2195149" y="0"/>
                </a:cubicBezTo>
                <a:cubicBezTo>
                  <a:pt x="2437317" y="-6680"/>
                  <a:pt x="2698768" y="-37317"/>
                  <a:pt x="2960936" y="0"/>
                </a:cubicBezTo>
                <a:cubicBezTo>
                  <a:pt x="3223104" y="37317"/>
                  <a:pt x="3347405" y="-16707"/>
                  <a:pt x="3448256" y="0"/>
                </a:cubicBezTo>
                <a:cubicBezTo>
                  <a:pt x="3549107" y="16707"/>
                  <a:pt x="3959770" y="24845"/>
                  <a:pt x="4214043" y="0"/>
                </a:cubicBezTo>
                <a:cubicBezTo>
                  <a:pt x="4468316" y="-24845"/>
                  <a:pt x="4639857" y="25300"/>
                  <a:pt x="5049448" y="0"/>
                </a:cubicBezTo>
                <a:cubicBezTo>
                  <a:pt x="5459039" y="-25300"/>
                  <a:pt x="5420620" y="20538"/>
                  <a:pt x="5606385" y="0"/>
                </a:cubicBezTo>
                <a:cubicBezTo>
                  <a:pt x="5792150" y="-20538"/>
                  <a:pt x="6099450" y="29468"/>
                  <a:pt x="6441789" y="0"/>
                </a:cubicBezTo>
                <a:cubicBezTo>
                  <a:pt x="6784128" y="-29468"/>
                  <a:pt x="7078101" y="-13370"/>
                  <a:pt x="7346811" y="0"/>
                </a:cubicBezTo>
                <a:cubicBezTo>
                  <a:pt x="7536223" y="-43106"/>
                  <a:pt x="7688493" y="167086"/>
                  <a:pt x="7731916" y="385105"/>
                </a:cubicBezTo>
                <a:cubicBezTo>
                  <a:pt x="7724029" y="557410"/>
                  <a:pt x="7731049" y="697690"/>
                  <a:pt x="7731916" y="883158"/>
                </a:cubicBezTo>
                <a:cubicBezTo>
                  <a:pt x="7732783" y="1068626"/>
                  <a:pt x="7721155" y="1134865"/>
                  <a:pt x="7731916" y="1381212"/>
                </a:cubicBezTo>
                <a:cubicBezTo>
                  <a:pt x="7742677" y="1627559"/>
                  <a:pt x="7710306" y="1806979"/>
                  <a:pt x="7731916" y="1925476"/>
                </a:cubicBezTo>
                <a:cubicBezTo>
                  <a:pt x="7732138" y="2103409"/>
                  <a:pt x="7565971" y="2324530"/>
                  <a:pt x="7346811" y="2310581"/>
                </a:cubicBezTo>
                <a:cubicBezTo>
                  <a:pt x="7071095" y="2315740"/>
                  <a:pt x="7028277" y="2308091"/>
                  <a:pt x="6720257" y="2310581"/>
                </a:cubicBezTo>
                <a:cubicBezTo>
                  <a:pt x="6412237" y="2313071"/>
                  <a:pt x="6338657" y="2309552"/>
                  <a:pt x="6163321" y="2310581"/>
                </a:cubicBezTo>
                <a:cubicBezTo>
                  <a:pt x="5987985" y="2311610"/>
                  <a:pt x="5495787" y="2302597"/>
                  <a:pt x="5327916" y="2310581"/>
                </a:cubicBezTo>
                <a:cubicBezTo>
                  <a:pt x="5160046" y="2318565"/>
                  <a:pt x="4860892" y="2285964"/>
                  <a:pt x="4631746" y="2310581"/>
                </a:cubicBezTo>
                <a:cubicBezTo>
                  <a:pt x="4402600" y="2335199"/>
                  <a:pt x="4200882" y="2281345"/>
                  <a:pt x="4005192" y="2310581"/>
                </a:cubicBezTo>
                <a:cubicBezTo>
                  <a:pt x="3809502" y="2339817"/>
                  <a:pt x="3670767" y="2338180"/>
                  <a:pt x="3448256" y="2310581"/>
                </a:cubicBezTo>
                <a:cubicBezTo>
                  <a:pt x="3225745" y="2282982"/>
                  <a:pt x="3147580" y="2321262"/>
                  <a:pt x="2891319" y="2310581"/>
                </a:cubicBezTo>
                <a:cubicBezTo>
                  <a:pt x="2635058" y="2299900"/>
                  <a:pt x="2549083" y="2318830"/>
                  <a:pt x="2334383" y="2310581"/>
                </a:cubicBezTo>
                <a:cubicBezTo>
                  <a:pt x="2119683" y="2302332"/>
                  <a:pt x="1980122" y="2329600"/>
                  <a:pt x="1777446" y="2310581"/>
                </a:cubicBezTo>
                <a:cubicBezTo>
                  <a:pt x="1574770" y="2291562"/>
                  <a:pt x="1461192" y="2290057"/>
                  <a:pt x="1150893" y="2310581"/>
                </a:cubicBezTo>
                <a:cubicBezTo>
                  <a:pt x="840594" y="2331105"/>
                  <a:pt x="763222" y="2274601"/>
                  <a:pt x="385105" y="2310581"/>
                </a:cubicBezTo>
                <a:cubicBezTo>
                  <a:pt x="135633" y="2338928"/>
                  <a:pt x="9415" y="2128055"/>
                  <a:pt x="0" y="1925476"/>
                </a:cubicBezTo>
                <a:cubicBezTo>
                  <a:pt x="15412" y="1739472"/>
                  <a:pt x="-23053" y="1636370"/>
                  <a:pt x="0" y="1442826"/>
                </a:cubicBezTo>
                <a:cubicBezTo>
                  <a:pt x="23053" y="1249282"/>
                  <a:pt x="18079" y="1092575"/>
                  <a:pt x="0" y="975581"/>
                </a:cubicBezTo>
                <a:cubicBezTo>
                  <a:pt x="-18079" y="858588"/>
                  <a:pt x="-28178" y="603304"/>
                  <a:pt x="0" y="385105"/>
                </a:cubicBezTo>
                <a:close/>
              </a:path>
              <a:path w="7731916" h="2310581" stroke="0" extrusionOk="0">
                <a:moveTo>
                  <a:pt x="0" y="385105"/>
                </a:moveTo>
                <a:cubicBezTo>
                  <a:pt x="398" y="193611"/>
                  <a:pt x="186295" y="-1645"/>
                  <a:pt x="385105" y="0"/>
                </a:cubicBezTo>
                <a:cubicBezTo>
                  <a:pt x="619664" y="8092"/>
                  <a:pt x="829652" y="-19050"/>
                  <a:pt x="942041" y="0"/>
                </a:cubicBezTo>
                <a:cubicBezTo>
                  <a:pt x="1054430" y="19050"/>
                  <a:pt x="1274361" y="-20443"/>
                  <a:pt x="1498978" y="0"/>
                </a:cubicBezTo>
                <a:cubicBezTo>
                  <a:pt x="1723595" y="20443"/>
                  <a:pt x="2154504" y="-25232"/>
                  <a:pt x="2334383" y="0"/>
                </a:cubicBezTo>
                <a:cubicBezTo>
                  <a:pt x="2514262" y="25232"/>
                  <a:pt x="2599235" y="-15109"/>
                  <a:pt x="2821702" y="0"/>
                </a:cubicBezTo>
                <a:cubicBezTo>
                  <a:pt x="3044169" y="15109"/>
                  <a:pt x="3186187" y="-526"/>
                  <a:pt x="3309022" y="0"/>
                </a:cubicBezTo>
                <a:cubicBezTo>
                  <a:pt x="3431857" y="526"/>
                  <a:pt x="3572777" y="-15692"/>
                  <a:pt x="3796341" y="0"/>
                </a:cubicBezTo>
                <a:cubicBezTo>
                  <a:pt x="4019905" y="15692"/>
                  <a:pt x="4045841" y="4762"/>
                  <a:pt x="4283660" y="0"/>
                </a:cubicBezTo>
                <a:cubicBezTo>
                  <a:pt x="4521479" y="-4762"/>
                  <a:pt x="4540558" y="3432"/>
                  <a:pt x="4770980" y="0"/>
                </a:cubicBezTo>
                <a:cubicBezTo>
                  <a:pt x="5001402" y="-3432"/>
                  <a:pt x="5242781" y="-7424"/>
                  <a:pt x="5536767" y="0"/>
                </a:cubicBezTo>
                <a:cubicBezTo>
                  <a:pt x="5830753" y="7424"/>
                  <a:pt x="5914746" y="-29598"/>
                  <a:pt x="6163321" y="0"/>
                </a:cubicBezTo>
                <a:cubicBezTo>
                  <a:pt x="6411896" y="29598"/>
                  <a:pt x="6903511" y="-32458"/>
                  <a:pt x="7346811" y="0"/>
                </a:cubicBezTo>
                <a:cubicBezTo>
                  <a:pt x="7557917" y="-25128"/>
                  <a:pt x="7713569" y="183439"/>
                  <a:pt x="7731916" y="385105"/>
                </a:cubicBezTo>
                <a:cubicBezTo>
                  <a:pt x="7730413" y="507645"/>
                  <a:pt x="7736764" y="691498"/>
                  <a:pt x="7731916" y="867755"/>
                </a:cubicBezTo>
                <a:cubicBezTo>
                  <a:pt x="7727069" y="1044012"/>
                  <a:pt x="7708169" y="1171656"/>
                  <a:pt x="7731916" y="1381212"/>
                </a:cubicBezTo>
                <a:cubicBezTo>
                  <a:pt x="7755663" y="1590768"/>
                  <a:pt x="7708982" y="1804724"/>
                  <a:pt x="7731916" y="1925476"/>
                </a:cubicBezTo>
                <a:cubicBezTo>
                  <a:pt x="7732395" y="2123308"/>
                  <a:pt x="7565701" y="2309322"/>
                  <a:pt x="7346811" y="2310581"/>
                </a:cubicBezTo>
                <a:cubicBezTo>
                  <a:pt x="7025607" y="2339965"/>
                  <a:pt x="6935307" y="2292870"/>
                  <a:pt x="6650640" y="2310581"/>
                </a:cubicBezTo>
                <a:cubicBezTo>
                  <a:pt x="6365973" y="2328292"/>
                  <a:pt x="6262976" y="2307287"/>
                  <a:pt x="6093704" y="2310581"/>
                </a:cubicBezTo>
                <a:cubicBezTo>
                  <a:pt x="5924432" y="2313875"/>
                  <a:pt x="5622078" y="2304406"/>
                  <a:pt x="5467150" y="2310581"/>
                </a:cubicBezTo>
                <a:cubicBezTo>
                  <a:pt x="5312222" y="2316756"/>
                  <a:pt x="5051765" y="2333320"/>
                  <a:pt x="4770980" y="2310581"/>
                </a:cubicBezTo>
                <a:cubicBezTo>
                  <a:pt x="4490195" y="2287843"/>
                  <a:pt x="4337370" y="2313561"/>
                  <a:pt x="4005192" y="2310581"/>
                </a:cubicBezTo>
                <a:cubicBezTo>
                  <a:pt x="3673014" y="2307601"/>
                  <a:pt x="3403862" y="2273384"/>
                  <a:pt x="3239404" y="2310581"/>
                </a:cubicBezTo>
                <a:cubicBezTo>
                  <a:pt x="3074946" y="2347778"/>
                  <a:pt x="2839851" y="2341847"/>
                  <a:pt x="2473617" y="2310581"/>
                </a:cubicBezTo>
                <a:cubicBezTo>
                  <a:pt x="2107383" y="2279315"/>
                  <a:pt x="1913657" y="2339682"/>
                  <a:pt x="1707829" y="2310581"/>
                </a:cubicBezTo>
                <a:cubicBezTo>
                  <a:pt x="1502001" y="2281480"/>
                  <a:pt x="1257974" y="2331076"/>
                  <a:pt x="1011659" y="2310581"/>
                </a:cubicBezTo>
                <a:cubicBezTo>
                  <a:pt x="765344" y="2290087"/>
                  <a:pt x="536685" y="2325747"/>
                  <a:pt x="385105" y="2310581"/>
                </a:cubicBezTo>
                <a:cubicBezTo>
                  <a:pt x="189256" y="2325156"/>
                  <a:pt x="16431" y="2179528"/>
                  <a:pt x="0" y="1925476"/>
                </a:cubicBezTo>
                <a:cubicBezTo>
                  <a:pt x="4793" y="1769537"/>
                  <a:pt x="6944" y="1551056"/>
                  <a:pt x="0" y="1396615"/>
                </a:cubicBezTo>
                <a:cubicBezTo>
                  <a:pt x="-6944" y="1242174"/>
                  <a:pt x="-10107" y="1065049"/>
                  <a:pt x="0" y="883158"/>
                </a:cubicBezTo>
                <a:cubicBezTo>
                  <a:pt x="10107" y="701267"/>
                  <a:pt x="-22442" y="598470"/>
                  <a:pt x="0" y="385105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834363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6CB181-B47A-E7E0-3FA9-2CDE9A5AC8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42" y="285137"/>
            <a:ext cx="1479755" cy="16674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E0DA52-3452-7075-A95E-39D9476DEE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7546" y="408560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F04854-E879-A498-EBE5-845239850D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6033" y="440251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D96F94-9BD2-1BD3-FA58-7A56F7DF20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7545" y="2273709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FF5D1-D7F6-7535-57C3-3120E626B2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6033" y="2340077"/>
            <a:ext cx="1370228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48251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2457F-A9B9-EF34-248C-32CDF4ECF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C3015-4C01-9A98-AFA7-EDF7298362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9148" y="722277"/>
            <a:ext cx="2713703" cy="30579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F51076BB-C42E-09DD-0B6D-4ACA3350D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35" y="285137"/>
            <a:ext cx="1514168" cy="1645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AC77D0-D62F-F316-29FC-082FE95FE61B}"/>
              </a:ext>
            </a:extLst>
          </p:cNvPr>
          <p:cNvSpPr/>
          <p:nvPr/>
        </p:nvSpPr>
        <p:spPr>
          <a:xfrm>
            <a:off x="1042220" y="4138859"/>
            <a:ext cx="10314040" cy="2310581"/>
          </a:xfrm>
          <a:custGeom>
            <a:avLst/>
            <a:gdLst>
              <a:gd name="connsiteX0" fmla="*/ 0 w 10314040"/>
              <a:gd name="connsiteY0" fmla="*/ 385105 h 2310581"/>
              <a:gd name="connsiteX1" fmla="*/ 385105 w 10314040"/>
              <a:gd name="connsiteY1" fmla="*/ 0 h 2310581"/>
              <a:gd name="connsiteX2" fmla="*/ 1066807 w 10314040"/>
              <a:gd name="connsiteY2" fmla="*/ 0 h 2310581"/>
              <a:gd name="connsiteX3" fmla="*/ 1462194 w 10314040"/>
              <a:gd name="connsiteY3" fmla="*/ 0 h 2310581"/>
              <a:gd name="connsiteX4" fmla="*/ 1953020 w 10314040"/>
              <a:gd name="connsiteY4" fmla="*/ 0 h 2310581"/>
              <a:gd name="connsiteX5" fmla="*/ 2634722 w 10314040"/>
              <a:gd name="connsiteY5" fmla="*/ 0 h 2310581"/>
              <a:gd name="connsiteX6" fmla="*/ 3507301 w 10314040"/>
              <a:gd name="connsiteY6" fmla="*/ 0 h 2310581"/>
              <a:gd name="connsiteX7" fmla="*/ 3998126 w 10314040"/>
              <a:gd name="connsiteY7" fmla="*/ 0 h 2310581"/>
              <a:gd name="connsiteX8" fmla="*/ 4775267 w 10314040"/>
              <a:gd name="connsiteY8" fmla="*/ 0 h 2310581"/>
              <a:gd name="connsiteX9" fmla="*/ 5456969 w 10314040"/>
              <a:gd name="connsiteY9" fmla="*/ 0 h 2310581"/>
              <a:gd name="connsiteX10" fmla="*/ 6138671 w 10314040"/>
              <a:gd name="connsiteY10" fmla="*/ 0 h 2310581"/>
              <a:gd name="connsiteX11" fmla="*/ 7011250 w 10314040"/>
              <a:gd name="connsiteY11" fmla="*/ 0 h 2310581"/>
              <a:gd name="connsiteX12" fmla="*/ 7502075 w 10314040"/>
              <a:gd name="connsiteY12" fmla="*/ 0 h 2310581"/>
              <a:gd name="connsiteX13" fmla="*/ 8279216 w 10314040"/>
              <a:gd name="connsiteY13" fmla="*/ 0 h 2310581"/>
              <a:gd name="connsiteX14" fmla="*/ 8674603 w 10314040"/>
              <a:gd name="connsiteY14" fmla="*/ 0 h 2310581"/>
              <a:gd name="connsiteX15" fmla="*/ 9165429 w 10314040"/>
              <a:gd name="connsiteY15" fmla="*/ 0 h 2310581"/>
              <a:gd name="connsiteX16" fmla="*/ 9928935 w 10314040"/>
              <a:gd name="connsiteY16" fmla="*/ 0 h 2310581"/>
              <a:gd name="connsiteX17" fmla="*/ 10314040 w 10314040"/>
              <a:gd name="connsiteY17" fmla="*/ 385105 h 2310581"/>
              <a:gd name="connsiteX18" fmla="*/ 10314040 w 10314040"/>
              <a:gd name="connsiteY18" fmla="*/ 913966 h 2310581"/>
              <a:gd name="connsiteX19" fmla="*/ 10314040 w 10314040"/>
              <a:gd name="connsiteY19" fmla="*/ 1412019 h 2310581"/>
              <a:gd name="connsiteX20" fmla="*/ 10314040 w 10314040"/>
              <a:gd name="connsiteY20" fmla="*/ 1925476 h 2310581"/>
              <a:gd name="connsiteX21" fmla="*/ 9928935 w 10314040"/>
              <a:gd name="connsiteY21" fmla="*/ 2310581 h 2310581"/>
              <a:gd name="connsiteX22" fmla="*/ 9151795 w 10314040"/>
              <a:gd name="connsiteY22" fmla="*/ 2310581 h 2310581"/>
              <a:gd name="connsiteX23" fmla="*/ 8374654 w 10314040"/>
              <a:gd name="connsiteY23" fmla="*/ 2310581 h 2310581"/>
              <a:gd name="connsiteX24" fmla="*/ 7883829 w 10314040"/>
              <a:gd name="connsiteY24" fmla="*/ 2310581 h 2310581"/>
              <a:gd name="connsiteX25" fmla="*/ 7106688 w 10314040"/>
              <a:gd name="connsiteY25" fmla="*/ 2310581 h 2310581"/>
              <a:gd name="connsiteX26" fmla="*/ 6711301 w 10314040"/>
              <a:gd name="connsiteY26" fmla="*/ 2310581 h 2310581"/>
              <a:gd name="connsiteX27" fmla="*/ 5934160 w 10314040"/>
              <a:gd name="connsiteY27" fmla="*/ 2310581 h 2310581"/>
              <a:gd name="connsiteX28" fmla="*/ 5061582 w 10314040"/>
              <a:gd name="connsiteY28" fmla="*/ 2310581 h 2310581"/>
              <a:gd name="connsiteX29" fmla="*/ 4666194 w 10314040"/>
              <a:gd name="connsiteY29" fmla="*/ 2310581 h 2310581"/>
              <a:gd name="connsiteX30" fmla="*/ 3984492 w 10314040"/>
              <a:gd name="connsiteY30" fmla="*/ 2310581 h 2310581"/>
              <a:gd name="connsiteX31" fmla="*/ 3207352 w 10314040"/>
              <a:gd name="connsiteY31" fmla="*/ 2310581 h 2310581"/>
              <a:gd name="connsiteX32" fmla="*/ 2525650 w 10314040"/>
              <a:gd name="connsiteY32" fmla="*/ 2310581 h 2310581"/>
              <a:gd name="connsiteX33" fmla="*/ 2130262 w 10314040"/>
              <a:gd name="connsiteY33" fmla="*/ 2310581 h 2310581"/>
              <a:gd name="connsiteX34" fmla="*/ 1734875 w 10314040"/>
              <a:gd name="connsiteY34" fmla="*/ 2310581 h 2310581"/>
              <a:gd name="connsiteX35" fmla="*/ 385105 w 10314040"/>
              <a:gd name="connsiteY35" fmla="*/ 2310581 h 2310581"/>
              <a:gd name="connsiteX36" fmla="*/ 0 w 10314040"/>
              <a:gd name="connsiteY36" fmla="*/ 1925476 h 2310581"/>
              <a:gd name="connsiteX37" fmla="*/ 0 w 10314040"/>
              <a:gd name="connsiteY37" fmla="*/ 1458230 h 2310581"/>
              <a:gd name="connsiteX38" fmla="*/ 0 w 10314040"/>
              <a:gd name="connsiteY38" fmla="*/ 944773 h 2310581"/>
              <a:gd name="connsiteX39" fmla="*/ 0 w 10314040"/>
              <a:gd name="connsiteY39" fmla="*/ 385105 h 231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14040" h="2310581" fill="none" extrusionOk="0">
                <a:moveTo>
                  <a:pt x="0" y="385105"/>
                </a:moveTo>
                <a:cubicBezTo>
                  <a:pt x="29902" y="174681"/>
                  <a:pt x="174790" y="17607"/>
                  <a:pt x="385105" y="0"/>
                </a:cubicBezTo>
                <a:cubicBezTo>
                  <a:pt x="530751" y="-7164"/>
                  <a:pt x="811614" y="20007"/>
                  <a:pt x="1066807" y="0"/>
                </a:cubicBezTo>
                <a:cubicBezTo>
                  <a:pt x="1322000" y="-20007"/>
                  <a:pt x="1280798" y="18735"/>
                  <a:pt x="1462194" y="0"/>
                </a:cubicBezTo>
                <a:cubicBezTo>
                  <a:pt x="1643590" y="-18735"/>
                  <a:pt x="1742557" y="-20312"/>
                  <a:pt x="1953020" y="0"/>
                </a:cubicBezTo>
                <a:cubicBezTo>
                  <a:pt x="2163483" y="20312"/>
                  <a:pt x="2314462" y="-9023"/>
                  <a:pt x="2634722" y="0"/>
                </a:cubicBezTo>
                <a:cubicBezTo>
                  <a:pt x="2954982" y="9023"/>
                  <a:pt x="3125736" y="-26863"/>
                  <a:pt x="3507301" y="0"/>
                </a:cubicBezTo>
                <a:cubicBezTo>
                  <a:pt x="3888866" y="26863"/>
                  <a:pt x="3762927" y="-2798"/>
                  <a:pt x="3998126" y="0"/>
                </a:cubicBezTo>
                <a:cubicBezTo>
                  <a:pt x="4233326" y="2798"/>
                  <a:pt x="4404979" y="10522"/>
                  <a:pt x="4775267" y="0"/>
                </a:cubicBezTo>
                <a:cubicBezTo>
                  <a:pt x="5145555" y="-10522"/>
                  <a:pt x="5233002" y="-28084"/>
                  <a:pt x="5456969" y="0"/>
                </a:cubicBezTo>
                <a:cubicBezTo>
                  <a:pt x="5680936" y="28084"/>
                  <a:pt x="5894748" y="10811"/>
                  <a:pt x="6138671" y="0"/>
                </a:cubicBezTo>
                <a:cubicBezTo>
                  <a:pt x="6382594" y="-10811"/>
                  <a:pt x="6734155" y="-16382"/>
                  <a:pt x="7011250" y="0"/>
                </a:cubicBezTo>
                <a:cubicBezTo>
                  <a:pt x="7288345" y="16382"/>
                  <a:pt x="7302607" y="19525"/>
                  <a:pt x="7502075" y="0"/>
                </a:cubicBezTo>
                <a:cubicBezTo>
                  <a:pt x="7701543" y="-19525"/>
                  <a:pt x="8100296" y="-30740"/>
                  <a:pt x="8279216" y="0"/>
                </a:cubicBezTo>
                <a:cubicBezTo>
                  <a:pt x="8458136" y="30740"/>
                  <a:pt x="8547526" y="17111"/>
                  <a:pt x="8674603" y="0"/>
                </a:cubicBezTo>
                <a:cubicBezTo>
                  <a:pt x="8801680" y="-17111"/>
                  <a:pt x="8968147" y="-16455"/>
                  <a:pt x="9165429" y="0"/>
                </a:cubicBezTo>
                <a:cubicBezTo>
                  <a:pt x="9362711" y="16455"/>
                  <a:pt x="9558253" y="-31244"/>
                  <a:pt x="9928935" y="0"/>
                </a:cubicBezTo>
                <a:cubicBezTo>
                  <a:pt x="10152647" y="32923"/>
                  <a:pt x="10326032" y="189278"/>
                  <a:pt x="10314040" y="385105"/>
                </a:cubicBezTo>
                <a:cubicBezTo>
                  <a:pt x="10316023" y="634679"/>
                  <a:pt x="10316276" y="730144"/>
                  <a:pt x="10314040" y="913966"/>
                </a:cubicBezTo>
                <a:cubicBezTo>
                  <a:pt x="10311804" y="1097788"/>
                  <a:pt x="10292222" y="1265483"/>
                  <a:pt x="10314040" y="1412019"/>
                </a:cubicBezTo>
                <a:cubicBezTo>
                  <a:pt x="10335858" y="1558555"/>
                  <a:pt x="10319283" y="1822120"/>
                  <a:pt x="10314040" y="1925476"/>
                </a:cubicBezTo>
                <a:cubicBezTo>
                  <a:pt x="10272871" y="2115777"/>
                  <a:pt x="10127570" y="2310088"/>
                  <a:pt x="9928935" y="2310581"/>
                </a:cubicBezTo>
                <a:cubicBezTo>
                  <a:pt x="9622454" y="2347979"/>
                  <a:pt x="9455956" y="2291996"/>
                  <a:pt x="9151795" y="2310581"/>
                </a:cubicBezTo>
                <a:cubicBezTo>
                  <a:pt x="8847634" y="2329166"/>
                  <a:pt x="8672587" y="2329251"/>
                  <a:pt x="8374654" y="2310581"/>
                </a:cubicBezTo>
                <a:cubicBezTo>
                  <a:pt x="8076721" y="2291911"/>
                  <a:pt x="8117017" y="2331323"/>
                  <a:pt x="7883829" y="2310581"/>
                </a:cubicBezTo>
                <a:cubicBezTo>
                  <a:pt x="7650642" y="2289839"/>
                  <a:pt x="7415045" y="2276709"/>
                  <a:pt x="7106688" y="2310581"/>
                </a:cubicBezTo>
                <a:cubicBezTo>
                  <a:pt x="6798331" y="2344453"/>
                  <a:pt x="6890465" y="2297342"/>
                  <a:pt x="6711301" y="2310581"/>
                </a:cubicBezTo>
                <a:cubicBezTo>
                  <a:pt x="6532137" y="2323820"/>
                  <a:pt x="6308000" y="2287078"/>
                  <a:pt x="5934160" y="2310581"/>
                </a:cubicBezTo>
                <a:cubicBezTo>
                  <a:pt x="5560320" y="2334084"/>
                  <a:pt x="5486514" y="2271706"/>
                  <a:pt x="5061582" y="2310581"/>
                </a:cubicBezTo>
                <a:cubicBezTo>
                  <a:pt x="4636650" y="2349456"/>
                  <a:pt x="4821524" y="2330274"/>
                  <a:pt x="4666194" y="2310581"/>
                </a:cubicBezTo>
                <a:cubicBezTo>
                  <a:pt x="4510864" y="2290888"/>
                  <a:pt x="4218920" y="2296589"/>
                  <a:pt x="3984492" y="2310581"/>
                </a:cubicBezTo>
                <a:cubicBezTo>
                  <a:pt x="3750064" y="2324573"/>
                  <a:pt x="3391869" y="2340697"/>
                  <a:pt x="3207352" y="2310581"/>
                </a:cubicBezTo>
                <a:cubicBezTo>
                  <a:pt x="3022835" y="2280465"/>
                  <a:pt x="2745453" y="2281277"/>
                  <a:pt x="2525650" y="2310581"/>
                </a:cubicBezTo>
                <a:cubicBezTo>
                  <a:pt x="2305847" y="2339885"/>
                  <a:pt x="2306023" y="2302027"/>
                  <a:pt x="2130262" y="2310581"/>
                </a:cubicBezTo>
                <a:cubicBezTo>
                  <a:pt x="1954501" y="2319135"/>
                  <a:pt x="1879888" y="2302247"/>
                  <a:pt x="1734875" y="2310581"/>
                </a:cubicBezTo>
                <a:cubicBezTo>
                  <a:pt x="1589862" y="2318915"/>
                  <a:pt x="980917" y="2333900"/>
                  <a:pt x="385105" y="2310581"/>
                </a:cubicBezTo>
                <a:cubicBezTo>
                  <a:pt x="180251" y="2298833"/>
                  <a:pt x="45939" y="2145759"/>
                  <a:pt x="0" y="1925476"/>
                </a:cubicBezTo>
                <a:cubicBezTo>
                  <a:pt x="-2705" y="1714867"/>
                  <a:pt x="-9377" y="1559936"/>
                  <a:pt x="0" y="1458230"/>
                </a:cubicBezTo>
                <a:cubicBezTo>
                  <a:pt x="9377" y="1356524"/>
                  <a:pt x="24654" y="1089512"/>
                  <a:pt x="0" y="944773"/>
                </a:cubicBezTo>
                <a:cubicBezTo>
                  <a:pt x="-24654" y="800034"/>
                  <a:pt x="-24787" y="562896"/>
                  <a:pt x="0" y="385105"/>
                </a:cubicBezTo>
                <a:close/>
              </a:path>
              <a:path w="10314040" h="2310581" stroke="0" extrusionOk="0">
                <a:moveTo>
                  <a:pt x="0" y="385105"/>
                </a:moveTo>
                <a:cubicBezTo>
                  <a:pt x="4778" y="175078"/>
                  <a:pt x="206946" y="-31394"/>
                  <a:pt x="385105" y="0"/>
                </a:cubicBezTo>
                <a:cubicBezTo>
                  <a:pt x="579198" y="-4616"/>
                  <a:pt x="833268" y="31345"/>
                  <a:pt x="1257684" y="0"/>
                </a:cubicBezTo>
                <a:cubicBezTo>
                  <a:pt x="1682100" y="-31345"/>
                  <a:pt x="1511077" y="13459"/>
                  <a:pt x="1653071" y="0"/>
                </a:cubicBezTo>
                <a:cubicBezTo>
                  <a:pt x="1795065" y="-13459"/>
                  <a:pt x="2040958" y="8391"/>
                  <a:pt x="2334773" y="0"/>
                </a:cubicBezTo>
                <a:cubicBezTo>
                  <a:pt x="2628588" y="-8391"/>
                  <a:pt x="2828319" y="2259"/>
                  <a:pt x="3111914" y="0"/>
                </a:cubicBezTo>
                <a:cubicBezTo>
                  <a:pt x="3395509" y="-2259"/>
                  <a:pt x="3594237" y="37841"/>
                  <a:pt x="3889054" y="0"/>
                </a:cubicBezTo>
                <a:cubicBezTo>
                  <a:pt x="4183871" y="-37841"/>
                  <a:pt x="4494236" y="3837"/>
                  <a:pt x="4761633" y="0"/>
                </a:cubicBezTo>
                <a:cubicBezTo>
                  <a:pt x="5029030" y="-3837"/>
                  <a:pt x="5114553" y="18695"/>
                  <a:pt x="5443335" y="0"/>
                </a:cubicBezTo>
                <a:cubicBezTo>
                  <a:pt x="5772117" y="-18695"/>
                  <a:pt x="6024847" y="-22896"/>
                  <a:pt x="6315914" y="0"/>
                </a:cubicBezTo>
                <a:cubicBezTo>
                  <a:pt x="6606981" y="22896"/>
                  <a:pt x="6723452" y="-6324"/>
                  <a:pt x="6997616" y="0"/>
                </a:cubicBezTo>
                <a:cubicBezTo>
                  <a:pt x="7271780" y="6324"/>
                  <a:pt x="7496345" y="803"/>
                  <a:pt x="7679318" y="0"/>
                </a:cubicBezTo>
                <a:cubicBezTo>
                  <a:pt x="7862291" y="-803"/>
                  <a:pt x="8053748" y="-1856"/>
                  <a:pt x="8265582" y="0"/>
                </a:cubicBezTo>
                <a:cubicBezTo>
                  <a:pt x="8477416" y="1856"/>
                  <a:pt x="8565711" y="26821"/>
                  <a:pt x="8851846" y="0"/>
                </a:cubicBezTo>
                <a:cubicBezTo>
                  <a:pt x="9137981" y="-26821"/>
                  <a:pt x="9635479" y="-50555"/>
                  <a:pt x="9928935" y="0"/>
                </a:cubicBezTo>
                <a:cubicBezTo>
                  <a:pt x="10177003" y="14059"/>
                  <a:pt x="10306662" y="203891"/>
                  <a:pt x="10314040" y="385105"/>
                </a:cubicBezTo>
                <a:cubicBezTo>
                  <a:pt x="10289014" y="562516"/>
                  <a:pt x="10334550" y="733187"/>
                  <a:pt x="10314040" y="913966"/>
                </a:cubicBezTo>
                <a:cubicBezTo>
                  <a:pt x="10293530" y="1094745"/>
                  <a:pt x="10321326" y="1216524"/>
                  <a:pt x="10314040" y="1427423"/>
                </a:cubicBezTo>
                <a:cubicBezTo>
                  <a:pt x="10306754" y="1638322"/>
                  <a:pt x="10309429" y="1814230"/>
                  <a:pt x="10314040" y="1925476"/>
                </a:cubicBezTo>
                <a:cubicBezTo>
                  <a:pt x="10321164" y="2133081"/>
                  <a:pt x="10116057" y="2289099"/>
                  <a:pt x="9928935" y="2310581"/>
                </a:cubicBezTo>
                <a:cubicBezTo>
                  <a:pt x="9659612" y="2314892"/>
                  <a:pt x="9593106" y="2333975"/>
                  <a:pt x="9342671" y="2310581"/>
                </a:cubicBezTo>
                <a:cubicBezTo>
                  <a:pt x="9092236" y="2287187"/>
                  <a:pt x="9084911" y="2326724"/>
                  <a:pt x="8947284" y="2310581"/>
                </a:cubicBezTo>
                <a:cubicBezTo>
                  <a:pt x="8809657" y="2294438"/>
                  <a:pt x="8569597" y="2305216"/>
                  <a:pt x="8456458" y="2310581"/>
                </a:cubicBezTo>
                <a:cubicBezTo>
                  <a:pt x="8343319" y="2315946"/>
                  <a:pt x="7923026" y="2313438"/>
                  <a:pt x="7679318" y="2310581"/>
                </a:cubicBezTo>
                <a:cubicBezTo>
                  <a:pt x="7435610" y="2307724"/>
                  <a:pt x="7350094" y="2288796"/>
                  <a:pt x="7093054" y="2310581"/>
                </a:cubicBezTo>
                <a:cubicBezTo>
                  <a:pt x="6836014" y="2332366"/>
                  <a:pt x="6661738" y="2330816"/>
                  <a:pt x="6315914" y="2310581"/>
                </a:cubicBezTo>
                <a:cubicBezTo>
                  <a:pt x="5970090" y="2290346"/>
                  <a:pt x="6048865" y="2306507"/>
                  <a:pt x="5920526" y="2310581"/>
                </a:cubicBezTo>
                <a:cubicBezTo>
                  <a:pt x="5792187" y="2314655"/>
                  <a:pt x="5471905" y="2329832"/>
                  <a:pt x="5238824" y="2310581"/>
                </a:cubicBezTo>
                <a:cubicBezTo>
                  <a:pt x="5005743" y="2291330"/>
                  <a:pt x="4958851" y="2291813"/>
                  <a:pt x="4747999" y="2310581"/>
                </a:cubicBezTo>
                <a:cubicBezTo>
                  <a:pt x="4537148" y="2329349"/>
                  <a:pt x="4418459" y="2328269"/>
                  <a:pt x="4257173" y="2310581"/>
                </a:cubicBezTo>
                <a:cubicBezTo>
                  <a:pt x="4095887" y="2292893"/>
                  <a:pt x="3762398" y="2340778"/>
                  <a:pt x="3480033" y="2310581"/>
                </a:cubicBezTo>
                <a:cubicBezTo>
                  <a:pt x="3197668" y="2280384"/>
                  <a:pt x="2900878" y="2336259"/>
                  <a:pt x="2607454" y="2310581"/>
                </a:cubicBezTo>
                <a:cubicBezTo>
                  <a:pt x="2314030" y="2284903"/>
                  <a:pt x="2176146" y="2330300"/>
                  <a:pt x="1830314" y="2310581"/>
                </a:cubicBezTo>
                <a:cubicBezTo>
                  <a:pt x="1484482" y="2290862"/>
                  <a:pt x="1022087" y="2340693"/>
                  <a:pt x="385105" y="2310581"/>
                </a:cubicBezTo>
                <a:cubicBezTo>
                  <a:pt x="170586" y="2291283"/>
                  <a:pt x="-23907" y="2157578"/>
                  <a:pt x="0" y="1925476"/>
                </a:cubicBezTo>
                <a:cubicBezTo>
                  <a:pt x="-4847" y="1782454"/>
                  <a:pt x="13765" y="1655753"/>
                  <a:pt x="0" y="1427423"/>
                </a:cubicBezTo>
                <a:cubicBezTo>
                  <a:pt x="-13765" y="1199093"/>
                  <a:pt x="19354" y="1047460"/>
                  <a:pt x="0" y="883158"/>
                </a:cubicBezTo>
                <a:cubicBezTo>
                  <a:pt x="-19354" y="718857"/>
                  <a:pt x="23709" y="498772"/>
                  <a:pt x="0" y="385105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13188307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གཅུང་མོ་རྗེ་བཙུན་པད་མ</a:t>
            </a:r>
            <a:r>
              <a:rPr lang="en-US" sz="9600" dirty="0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23DB37-B9AC-A250-3EE9-EFFC158EC7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42" y="285137"/>
            <a:ext cx="1479755" cy="16674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C71EA0-468F-A2FB-5DFF-E140EFB58C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7546" y="408560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AB8C07-DFB3-AFEA-CA13-56A61B76FC1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6033" y="440251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A9A768-4A5B-9360-FB0D-6AB9E3A8BE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7545" y="2273709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9D1E2-001E-3E8A-9821-7AD06C67703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6033" y="2340077"/>
            <a:ext cx="1370228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7B93E2-E063-5057-B706-E6366E814B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570" y="2296407"/>
            <a:ext cx="1447733" cy="16313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4823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C9BDB-F3A4-B3A8-DAE9-5D6DB006F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1363A-7E7E-CDA4-7628-F0B8DE32E0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9148" y="722277"/>
            <a:ext cx="2713703" cy="30579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4671E8DA-39FF-7A35-98CE-8CB7B4474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35" y="285137"/>
            <a:ext cx="1514168" cy="1645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ABC412-CA79-1825-1ECC-A9F571B50DB1}"/>
              </a:ext>
            </a:extLst>
          </p:cNvPr>
          <p:cNvSpPr/>
          <p:nvPr/>
        </p:nvSpPr>
        <p:spPr>
          <a:xfrm>
            <a:off x="1042220" y="4138859"/>
            <a:ext cx="10314040" cy="2310581"/>
          </a:xfrm>
          <a:custGeom>
            <a:avLst/>
            <a:gdLst>
              <a:gd name="connsiteX0" fmla="*/ 0 w 10314040"/>
              <a:gd name="connsiteY0" fmla="*/ 385105 h 2310581"/>
              <a:gd name="connsiteX1" fmla="*/ 385105 w 10314040"/>
              <a:gd name="connsiteY1" fmla="*/ 0 h 2310581"/>
              <a:gd name="connsiteX2" fmla="*/ 780492 w 10314040"/>
              <a:gd name="connsiteY2" fmla="*/ 0 h 2310581"/>
              <a:gd name="connsiteX3" fmla="*/ 1175879 w 10314040"/>
              <a:gd name="connsiteY3" fmla="*/ 0 h 2310581"/>
              <a:gd name="connsiteX4" fmla="*/ 1571267 w 10314040"/>
              <a:gd name="connsiteY4" fmla="*/ 0 h 2310581"/>
              <a:gd name="connsiteX5" fmla="*/ 2443845 w 10314040"/>
              <a:gd name="connsiteY5" fmla="*/ 0 h 2310581"/>
              <a:gd name="connsiteX6" fmla="*/ 3220986 w 10314040"/>
              <a:gd name="connsiteY6" fmla="*/ 0 h 2310581"/>
              <a:gd name="connsiteX7" fmla="*/ 3998126 w 10314040"/>
              <a:gd name="connsiteY7" fmla="*/ 0 h 2310581"/>
              <a:gd name="connsiteX8" fmla="*/ 4870705 w 10314040"/>
              <a:gd name="connsiteY8" fmla="*/ 0 h 2310581"/>
              <a:gd name="connsiteX9" fmla="*/ 5456969 w 10314040"/>
              <a:gd name="connsiteY9" fmla="*/ 0 h 2310581"/>
              <a:gd name="connsiteX10" fmla="*/ 6138671 w 10314040"/>
              <a:gd name="connsiteY10" fmla="*/ 0 h 2310581"/>
              <a:gd name="connsiteX11" fmla="*/ 6915812 w 10314040"/>
              <a:gd name="connsiteY11" fmla="*/ 0 h 2310581"/>
              <a:gd name="connsiteX12" fmla="*/ 7597514 w 10314040"/>
              <a:gd name="connsiteY12" fmla="*/ 0 h 2310581"/>
              <a:gd name="connsiteX13" fmla="*/ 8183778 w 10314040"/>
              <a:gd name="connsiteY13" fmla="*/ 0 h 2310581"/>
              <a:gd name="connsiteX14" fmla="*/ 9056356 w 10314040"/>
              <a:gd name="connsiteY14" fmla="*/ 0 h 2310581"/>
              <a:gd name="connsiteX15" fmla="*/ 9928935 w 10314040"/>
              <a:gd name="connsiteY15" fmla="*/ 0 h 2310581"/>
              <a:gd name="connsiteX16" fmla="*/ 10314040 w 10314040"/>
              <a:gd name="connsiteY16" fmla="*/ 385105 h 2310581"/>
              <a:gd name="connsiteX17" fmla="*/ 10314040 w 10314040"/>
              <a:gd name="connsiteY17" fmla="*/ 898562 h 2310581"/>
              <a:gd name="connsiteX18" fmla="*/ 10314040 w 10314040"/>
              <a:gd name="connsiteY18" fmla="*/ 1427423 h 2310581"/>
              <a:gd name="connsiteX19" fmla="*/ 10314040 w 10314040"/>
              <a:gd name="connsiteY19" fmla="*/ 1925476 h 2310581"/>
              <a:gd name="connsiteX20" fmla="*/ 9928935 w 10314040"/>
              <a:gd name="connsiteY20" fmla="*/ 2310581 h 2310581"/>
              <a:gd name="connsiteX21" fmla="*/ 9151795 w 10314040"/>
              <a:gd name="connsiteY21" fmla="*/ 2310581 h 2310581"/>
              <a:gd name="connsiteX22" fmla="*/ 8279216 w 10314040"/>
              <a:gd name="connsiteY22" fmla="*/ 2310581 h 2310581"/>
              <a:gd name="connsiteX23" fmla="*/ 7597514 w 10314040"/>
              <a:gd name="connsiteY23" fmla="*/ 2310581 h 2310581"/>
              <a:gd name="connsiteX24" fmla="*/ 7011250 w 10314040"/>
              <a:gd name="connsiteY24" fmla="*/ 2310581 h 2310581"/>
              <a:gd name="connsiteX25" fmla="*/ 6615863 w 10314040"/>
              <a:gd name="connsiteY25" fmla="*/ 2310581 h 2310581"/>
              <a:gd name="connsiteX26" fmla="*/ 6029599 w 10314040"/>
              <a:gd name="connsiteY26" fmla="*/ 2310581 h 2310581"/>
              <a:gd name="connsiteX27" fmla="*/ 5443335 w 10314040"/>
              <a:gd name="connsiteY27" fmla="*/ 2310581 h 2310581"/>
              <a:gd name="connsiteX28" fmla="*/ 4952509 w 10314040"/>
              <a:gd name="connsiteY28" fmla="*/ 2310581 h 2310581"/>
              <a:gd name="connsiteX29" fmla="*/ 4175369 w 10314040"/>
              <a:gd name="connsiteY29" fmla="*/ 2310581 h 2310581"/>
              <a:gd name="connsiteX30" fmla="*/ 3684543 w 10314040"/>
              <a:gd name="connsiteY30" fmla="*/ 2310581 h 2310581"/>
              <a:gd name="connsiteX31" fmla="*/ 3002841 w 10314040"/>
              <a:gd name="connsiteY31" fmla="*/ 2310581 h 2310581"/>
              <a:gd name="connsiteX32" fmla="*/ 2225701 w 10314040"/>
              <a:gd name="connsiteY32" fmla="*/ 2310581 h 2310581"/>
              <a:gd name="connsiteX33" fmla="*/ 1639437 w 10314040"/>
              <a:gd name="connsiteY33" fmla="*/ 2310581 h 2310581"/>
              <a:gd name="connsiteX34" fmla="*/ 385105 w 10314040"/>
              <a:gd name="connsiteY34" fmla="*/ 2310581 h 2310581"/>
              <a:gd name="connsiteX35" fmla="*/ 0 w 10314040"/>
              <a:gd name="connsiteY35" fmla="*/ 1925476 h 2310581"/>
              <a:gd name="connsiteX36" fmla="*/ 0 w 10314040"/>
              <a:gd name="connsiteY36" fmla="*/ 1458230 h 2310581"/>
              <a:gd name="connsiteX37" fmla="*/ 0 w 10314040"/>
              <a:gd name="connsiteY37" fmla="*/ 929369 h 2310581"/>
              <a:gd name="connsiteX38" fmla="*/ 0 w 10314040"/>
              <a:gd name="connsiteY38" fmla="*/ 385105 h 231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314040" h="2310581" fill="none" extrusionOk="0">
                <a:moveTo>
                  <a:pt x="0" y="385105"/>
                </a:moveTo>
                <a:cubicBezTo>
                  <a:pt x="-4321" y="208427"/>
                  <a:pt x="198120" y="-26998"/>
                  <a:pt x="385105" y="0"/>
                </a:cubicBezTo>
                <a:cubicBezTo>
                  <a:pt x="514188" y="-19080"/>
                  <a:pt x="583760" y="18627"/>
                  <a:pt x="780492" y="0"/>
                </a:cubicBezTo>
                <a:cubicBezTo>
                  <a:pt x="977224" y="-18627"/>
                  <a:pt x="1018077" y="2507"/>
                  <a:pt x="1175879" y="0"/>
                </a:cubicBezTo>
                <a:cubicBezTo>
                  <a:pt x="1333681" y="-2507"/>
                  <a:pt x="1397127" y="17714"/>
                  <a:pt x="1571267" y="0"/>
                </a:cubicBezTo>
                <a:cubicBezTo>
                  <a:pt x="1745407" y="-17714"/>
                  <a:pt x="2253356" y="-1756"/>
                  <a:pt x="2443845" y="0"/>
                </a:cubicBezTo>
                <a:cubicBezTo>
                  <a:pt x="2634334" y="1756"/>
                  <a:pt x="2945203" y="590"/>
                  <a:pt x="3220986" y="0"/>
                </a:cubicBezTo>
                <a:cubicBezTo>
                  <a:pt x="3496769" y="-590"/>
                  <a:pt x="3691091" y="-38244"/>
                  <a:pt x="3998126" y="0"/>
                </a:cubicBezTo>
                <a:cubicBezTo>
                  <a:pt x="4305161" y="38244"/>
                  <a:pt x="4651065" y="11991"/>
                  <a:pt x="4870705" y="0"/>
                </a:cubicBezTo>
                <a:cubicBezTo>
                  <a:pt x="5090345" y="-11991"/>
                  <a:pt x="5295924" y="2875"/>
                  <a:pt x="5456969" y="0"/>
                </a:cubicBezTo>
                <a:cubicBezTo>
                  <a:pt x="5618014" y="-2875"/>
                  <a:pt x="5844013" y="22782"/>
                  <a:pt x="6138671" y="0"/>
                </a:cubicBezTo>
                <a:cubicBezTo>
                  <a:pt x="6433329" y="-22782"/>
                  <a:pt x="6701478" y="26007"/>
                  <a:pt x="6915812" y="0"/>
                </a:cubicBezTo>
                <a:cubicBezTo>
                  <a:pt x="7130146" y="-26007"/>
                  <a:pt x="7260706" y="9855"/>
                  <a:pt x="7597514" y="0"/>
                </a:cubicBezTo>
                <a:cubicBezTo>
                  <a:pt x="7934322" y="-9855"/>
                  <a:pt x="7978430" y="-6570"/>
                  <a:pt x="8183778" y="0"/>
                </a:cubicBezTo>
                <a:cubicBezTo>
                  <a:pt x="8389126" y="6570"/>
                  <a:pt x="8644424" y="17850"/>
                  <a:pt x="9056356" y="0"/>
                </a:cubicBezTo>
                <a:cubicBezTo>
                  <a:pt x="9468288" y="-17850"/>
                  <a:pt x="9567312" y="-24003"/>
                  <a:pt x="9928935" y="0"/>
                </a:cubicBezTo>
                <a:cubicBezTo>
                  <a:pt x="10147093" y="-50610"/>
                  <a:pt x="10278169" y="195972"/>
                  <a:pt x="10314040" y="385105"/>
                </a:cubicBezTo>
                <a:cubicBezTo>
                  <a:pt x="10312850" y="625630"/>
                  <a:pt x="10331333" y="735148"/>
                  <a:pt x="10314040" y="898562"/>
                </a:cubicBezTo>
                <a:cubicBezTo>
                  <a:pt x="10296747" y="1061976"/>
                  <a:pt x="10297534" y="1234290"/>
                  <a:pt x="10314040" y="1427423"/>
                </a:cubicBezTo>
                <a:cubicBezTo>
                  <a:pt x="10330546" y="1620556"/>
                  <a:pt x="10321605" y="1736787"/>
                  <a:pt x="10314040" y="1925476"/>
                </a:cubicBezTo>
                <a:cubicBezTo>
                  <a:pt x="10282083" y="2117940"/>
                  <a:pt x="10124781" y="2321446"/>
                  <a:pt x="9928935" y="2310581"/>
                </a:cubicBezTo>
                <a:cubicBezTo>
                  <a:pt x="9707920" y="2322402"/>
                  <a:pt x="9517354" y="2295627"/>
                  <a:pt x="9151795" y="2310581"/>
                </a:cubicBezTo>
                <a:cubicBezTo>
                  <a:pt x="8786236" y="2325535"/>
                  <a:pt x="8705839" y="2323674"/>
                  <a:pt x="8279216" y="2310581"/>
                </a:cubicBezTo>
                <a:cubicBezTo>
                  <a:pt x="7852593" y="2297488"/>
                  <a:pt x="7878119" y="2330622"/>
                  <a:pt x="7597514" y="2310581"/>
                </a:cubicBezTo>
                <a:cubicBezTo>
                  <a:pt x="7316909" y="2290540"/>
                  <a:pt x="7214754" y="2325854"/>
                  <a:pt x="7011250" y="2310581"/>
                </a:cubicBezTo>
                <a:cubicBezTo>
                  <a:pt x="6807746" y="2295308"/>
                  <a:pt x="6731057" y="2296473"/>
                  <a:pt x="6615863" y="2310581"/>
                </a:cubicBezTo>
                <a:cubicBezTo>
                  <a:pt x="6500669" y="2324689"/>
                  <a:pt x="6295010" y="2302946"/>
                  <a:pt x="6029599" y="2310581"/>
                </a:cubicBezTo>
                <a:cubicBezTo>
                  <a:pt x="5764188" y="2318216"/>
                  <a:pt x="5728116" y="2325076"/>
                  <a:pt x="5443335" y="2310581"/>
                </a:cubicBezTo>
                <a:cubicBezTo>
                  <a:pt x="5158554" y="2296086"/>
                  <a:pt x="5066627" y="2317158"/>
                  <a:pt x="4952509" y="2310581"/>
                </a:cubicBezTo>
                <a:cubicBezTo>
                  <a:pt x="4838391" y="2304004"/>
                  <a:pt x="4445806" y="2292313"/>
                  <a:pt x="4175369" y="2310581"/>
                </a:cubicBezTo>
                <a:cubicBezTo>
                  <a:pt x="3904932" y="2328849"/>
                  <a:pt x="3912213" y="2318708"/>
                  <a:pt x="3684543" y="2310581"/>
                </a:cubicBezTo>
                <a:cubicBezTo>
                  <a:pt x="3456873" y="2302454"/>
                  <a:pt x="3168218" y="2324561"/>
                  <a:pt x="3002841" y="2310581"/>
                </a:cubicBezTo>
                <a:cubicBezTo>
                  <a:pt x="2837464" y="2296601"/>
                  <a:pt x="2586513" y="2325940"/>
                  <a:pt x="2225701" y="2310581"/>
                </a:cubicBezTo>
                <a:cubicBezTo>
                  <a:pt x="1864889" y="2295222"/>
                  <a:pt x="1842241" y="2331721"/>
                  <a:pt x="1639437" y="2310581"/>
                </a:cubicBezTo>
                <a:cubicBezTo>
                  <a:pt x="1436633" y="2289441"/>
                  <a:pt x="773225" y="2288889"/>
                  <a:pt x="385105" y="2310581"/>
                </a:cubicBezTo>
                <a:cubicBezTo>
                  <a:pt x="153374" y="2317221"/>
                  <a:pt x="4886" y="2171638"/>
                  <a:pt x="0" y="1925476"/>
                </a:cubicBezTo>
                <a:cubicBezTo>
                  <a:pt x="-3510" y="1709455"/>
                  <a:pt x="8738" y="1661645"/>
                  <a:pt x="0" y="1458230"/>
                </a:cubicBezTo>
                <a:cubicBezTo>
                  <a:pt x="-8738" y="1254815"/>
                  <a:pt x="23406" y="1065928"/>
                  <a:pt x="0" y="929369"/>
                </a:cubicBezTo>
                <a:cubicBezTo>
                  <a:pt x="-23406" y="792810"/>
                  <a:pt x="-12179" y="536130"/>
                  <a:pt x="0" y="385105"/>
                </a:cubicBezTo>
                <a:close/>
              </a:path>
              <a:path w="10314040" h="2310581" stroke="0" extrusionOk="0">
                <a:moveTo>
                  <a:pt x="0" y="385105"/>
                </a:moveTo>
                <a:cubicBezTo>
                  <a:pt x="16461" y="209451"/>
                  <a:pt x="154482" y="43202"/>
                  <a:pt x="385105" y="0"/>
                </a:cubicBezTo>
                <a:cubicBezTo>
                  <a:pt x="737339" y="-32703"/>
                  <a:pt x="1081759" y="10674"/>
                  <a:pt x="1257684" y="0"/>
                </a:cubicBezTo>
                <a:cubicBezTo>
                  <a:pt x="1433609" y="-10674"/>
                  <a:pt x="1679261" y="7159"/>
                  <a:pt x="2034824" y="0"/>
                </a:cubicBezTo>
                <a:cubicBezTo>
                  <a:pt x="2390387" y="-7159"/>
                  <a:pt x="2341419" y="3673"/>
                  <a:pt x="2430211" y="0"/>
                </a:cubicBezTo>
                <a:cubicBezTo>
                  <a:pt x="2519003" y="-3673"/>
                  <a:pt x="2977549" y="5291"/>
                  <a:pt x="3302790" y="0"/>
                </a:cubicBezTo>
                <a:cubicBezTo>
                  <a:pt x="3628031" y="-5291"/>
                  <a:pt x="3617498" y="7904"/>
                  <a:pt x="3889054" y="0"/>
                </a:cubicBezTo>
                <a:cubicBezTo>
                  <a:pt x="4160610" y="-7904"/>
                  <a:pt x="4242113" y="-27225"/>
                  <a:pt x="4570756" y="0"/>
                </a:cubicBezTo>
                <a:cubicBezTo>
                  <a:pt x="4899399" y="27225"/>
                  <a:pt x="5189315" y="5670"/>
                  <a:pt x="5347897" y="0"/>
                </a:cubicBezTo>
                <a:cubicBezTo>
                  <a:pt x="5506479" y="-5670"/>
                  <a:pt x="5606529" y="-15188"/>
                  <a:pt x="5743284" y="0"/>
                </a:cubicBezTo>
                <a:cubicBezTo>
                  <a:pt x="5880039" y="15188"/>
                  <a:pt x="6009782" y="-18600"/>
                  <a:pt x="6138671" y="0"/>
                </a:cubicBezTo>
                <a:cubicBezTo>
                  <a:pt x="6267560" y="18600"/>
                  <a:pt x="6351249" y="19405"/>
                  <a:pt x="6534058" y="0"/>
                </a:cubicBezTo>
                <a:cubicBezTo>
                  <a:pt x="6716867" y="-19405"/>
                  <a:pt x="6927508" y="-16156"/>
                  <a:pt x="7311199" y="0"/>
                </a:cubicBezTo>
                <a:cubicBezTo>
                  <a:pt x="7694890" y="16156"/>
                  <a:pt x="7764248" y="-11893"/>
                  <a:pt x="7897463" y="0"/>
                </a:cubicBezTo>
                <a:cubicBezTo>
                  <a:pt x="8030678" y="11893"/>
                  <a:pt x="8470976" y="-5161"/>
                  <a:pt x="8770041" y="0"/>
                </a:cubicBezTo>
                <a:cubicBezTo>
                  <a:pt x="9069106" y="5161"/>
                  <a:pt x="9458143" y="33820"/>
                  <a:pt x="9928935" y="0"/>
                </a:cubicBezTo>
                <a:cubicBezTo>
                  <a:pt x="10167037" y="8934"/>
                  <a:pt x="10297221" y="191345"/>
                  <a:pt x="10314040" y="385105"/>
                </a:cubicBezTo>
                <a:cubicBezTo>
                  <a:pt x="10292152" y="494713"/>
                  <a:pt x="10317908" y="775500"/>
                  <a:pt x="10314040" y="898562"/>
                </a:cubicBezTo>
                <a:cubicBezTo>
                  <a:pt x="10310172" y="1021624"/>
                  <a:pt x="10311392" y="1159499"/>
                  <a:pt x="10314040" y="1412019"/>
                </a:cubicBezTo>
                <a:cubicBezTo>
                  <a:pt x="10316688" y="1664539"/>
                  <a:pt x="10320998" y="1692349"/>
                  <a:pt x="10314040" y="1925476"/>
                </a:cubicBezTo>
                <a:cubicBezTo>
                  <a:pt x="10322933" y="2127751"/>
                  <a:pt x="10107963" y="2288133"/>
                  <a:pt x="9928935" y="2310581"/>
                </a:cubicBezTo>
                <a:cubicBezTo>
                  <a:pt x="9702370" y="2323385"/>
                  <a:pt x="9673246" y="2299532"/>
                  <a:pt x="9438109" y="2310581"/>
                </a:cubicBezTo>
                <a:cubicBezTo>
                  <a:pt x="9202972" y="2321630"/>
                  <a:pt x="9226372" y="2308825"/>
                  <a:pt x="9042722" y="2310581"/>
                </a:cubicBezTo>
                <a:cubicBezTo>
                  <a:pt x="8859072" y="2312337"/>
                  <a:pt x="8628371" y="2329218"/>
                  <a:pt x="8361020" y="2310581"/>
                </a:cubicBezTo>
                <a:cubicBezTo>
                  <a:pt x="8093669" y="2291944"/>
                  <a:pt x="8046740" y="2322669"/>
                  <a:pt x="7965633" y="2310581"/>
                </a:cubicBezTo>
                <a:cubicBezTo>
                  <a:pt x="7884526" y="2298493"/>
                  <a:pt x="7646761" y="2284424"/>
                  <a:pt x="7379369" y="2310581"/>
                </a:cubicBezTo>
                <a:cubicBezTo>
                  <a:pt x="7111977" y="2336738"/>
                  <a:pt x="7085567" y="2329334"/>
                  <a:pt x="6983982" y="2310581"/>
                </a:cubicBezTo>
                <a:cubicBezTo>
                  <a:pt x="6882397" y="2291828"/>
                  <a:pt x="6699782" y="2290743"/>
                  <a:pt x="6493156" y="2310581"/>
                </a:cubicBezTo>
                <a:cubicBezTo>
                  <a:pt x="6286530" y="2330419"/>
                  <a:pt x="5895904" y="2335969"/>
                  <a:pt x="5716016" y="2310581"/>
                </a:cubicBezTo>
                <a:cubicBezTo>
                  <a:pt x="5536128" y="2285193"/>
                  <a:pt x="5178718" y="2342029"/>
                  <a:pt x="4938875" y="2310581"/>
                </a:cubicBezTo>
                <a:cubicBezTo>
                  <a:pt x="4699032" y="2279133"/>
                  <a:pt x="4656873" y="2308196"/>
                  <a:pt x="4543488" y="2310581"/>
                </a:cubicBezTo>
                <a:cubicBezTo>
                  <a:pt x="4430103" y="2312966"/>
                  <a:pt x="4283285" y="2299674"/>
                  <a:pt x="4052663" y="2310581"/>
                </a:cubicBezTo>
                <a:cubicBezTo>
                  <a:pt x="3822042" y="2321488"/>
                  <a:pt x="3851671" y="2299701"/>
                  <a:pt x="3657275" y="2310581"/>
                </a:cubicBezTo>
                <a:cubicBezTo>
                  <a:pt x="3462879" y="2321461"/>
                  <a:pt x="3368226" y="2313139"/>
                  <a:pt x="3261888" y="2310581"/>
                </a:cubicBezTo>
                <a:cubicBezTo>
                  <a:pt x="3155550" y="2308023"/>
                  <a:pt x="2729766" y="2269678"/>
                  <a:pt x="2389309" y="2310581"/>
                </a:cubicBezTo>
                <a:cubicBezTo>
                  <a:pt x="2048852" y="2351484"/>
                  <a:pt x="2141233" y="2326689"/>
                  <a:pt x="1898484" y="2310581"/>
                </a:cubicBezTo>
                <a:cubicBezTo>
                  <a:pt x="1655735" y="2294473"/>
                  <a:pt x="1528682" y="2287730"/>
                  <a:pt x="1312220" y="2310581"/>
                </a:cubicBezTo>
                <a:cubicBezTo>
                  <a:pt x="1095758" y="2333432"/>
                  <a:pt x="669524" y="2284457"/>
                  <a:pt x="385105" y="2310581"/>
                </a:cubicBezTo>
                <a:cubicBezTo>
                  <a:pt x="172617" y="2317811"/>
                  <a:pt x="36551" y="2150594"/>
                  <a:pt x="0" y="1925476"/>
                </a:cubicBezTo>
                <a:cubicBezTo>
                  <a:pt x="-13156" y="1823837"/>
                  <a:pt x="-21765" y="1578835"/>
                  <a:pt x="0" y="1427423"/>
                </a:cubicBezTo>
                <a:cubicBezTo>
                  <a:pt x="21765" y="1276011"/>
                  <a:pt x="-12961" y="1052863"/>
                  <a:pt x="0" y="898562"/>
                </a:cubicBezTo>
                <a:cubicBezTo>
                  <a:pt x="12961" y="744261"/>
                  <a:pt x="23083" y="631078"/>
                  <a:pt x="0" y="385105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8761276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གཅུང་པོ་མངའ་རིས་རིན་པོ་ཆེ</a:t>
            </a:r>
            <a:r>
              <a:rPr lang="en-US" sz="7200" dirty="0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་</a:t>
            </a:r>
          </a:p>
          <a:p>
            <a:pPr algn="ctr"/>
            <a:r>
              <a:rPr lang="en-US" sz="7200" dirty="0" err="1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བསྟན་འཛིན་ཆོས་རྒྱལ</a:t>
            </a:r>
            <a:r>
              <a:rPr lang="en-US" sz="7200" dirty="0">
                <a:solidFill>
                  <a:srgbClr val="FFC000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ADF987-82EB-01C2-5C50-1D6B13F704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42" y="285137"/>
            <a:ext cx="1479755" cy="16674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CB8D0D-EC0F-66CC-E670-9A515D229A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7546" y="408560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48792F-C27C-89BC-569C-D804A9216B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6033" y="440251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F5D834-E7F2-4A6D-B6D6-62F2A50354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7545" y="2273709"/>
            <a:ext cx="1370227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A5DB86-8A3C-C6B9-EE44-A3522312919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6033" y="2340077"/>
            <a:ext cx="1370228" cy="15440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03134-DF5D-0C79-4552-26EED8909D1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570" y="2296407"/>
            <a:ext cx="1447733" cy="16313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1D6248-B371-1EF1-EB0C-192B8E13272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42" y="2290522"/>
            <a:ext cx="1481131" cy="16690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88673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AAC5D-E8FF-70D7-796D-CFA1CA55B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3663B-9AFD-0872-B04B-CD60A167B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7396480"/>
          </a:xfrm>
          <a:prstGeom prst="rect">
            <a:avLst/>
          </a:prstGeom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F01A4ABB-DDDE-9FB2-BB41-9656F38F8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b="64014"/>
          <a:stretch>
            <a:fillRect/>
          </a:stretch>
        </p:blipFill>
        <p:spPr bwMode="auto">
          <a:xfrm>
            <a:off x="5227471" y="235974"/>
            <a:ext cx="1737058" cy="1887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37865A-9D71-EEF2-2EA7-43B485A1C021}"/>
              </a:ext>
            </a:extLst>
          </p:cNvPr>
          <p:cNvSpPr/>
          <p:nvPr/>
        </p:nvSpPr>
        <p:spPr>
          <a:xfrm>
            <a:off x="471948" y="2261419"/>
            <a:ext cx="11415252" cy="2831691"/>
          </a:xfrm>
          <a:prstGeom prst="round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༧གོང་ས་མཆོག་ལ་ནང་མི་ག་ཚོད་ཡོད་དམ་</a:t>
            </a:r>
            <a:endParaRPr lang="en-IN" sz="7200" dirty="0"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2EF5F0-50D4-9753-FC57-FB0B5C676164}"/>
              </a:ext>
            </a:extLst>
          </p:cNvPr>
          <p:cNvSpPr/>
          <p:nvPr/>
        </p:nvSpPr>
        <p:spPr>
          <a:xfrm>
            <a:off x="508025" y="5093110"/>
            <a:ext cx="11415252" cy="202544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༧གོང་ས་མཆོག་ལ་ནང་མི་དགུ་ཡོད།</a:t>
            </a:r>
            <a:endParaRPr lang="en-IN" sz="7200" dirty="0">
              <a:solidFill>
                <a:schemeClr val="tx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7623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821C5-EE46-AEEA-DA42-237F184AE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903B3D5-D587-738D-4915-618D2D714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03220"/>
              </p:ext>
            </p:extLst>
          </p:nvPr>
        </p:nvGraphicFramePr>
        <p:xfrm>
          <a:off x="409676" y="247716"/>
          <a:ext cx="11546350" cy="644990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773175">
                  <a:extLst>
                    <a:ext uri="{9D8B030D-6E8A-4147-A177-3AD203B41FA5}">
                      <a16:colId xmlns:a16="http://schemas.microsoft.com/office/drawing/2014/main" val="1433538780"/>
                    </a:ext>
                  </a:extLst>
                </a:gridCol>
                <a:gridCol w="5773175">
                  <a:extLst>
                    <a:ext uri="{9D8B030D-6E8A-4147-A177-3AD203B41FA5}">
                      <a16:colId xmlns:a16="http://schemas.microsoft.com/office/drawing/2014/main" val="3342656650"/>
                    </a:ext>
                  </a:extLst>
                </a:gridCol>
              </a:tblGrid>
              <a:tr h="7109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ཡབ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།</a:t>
                      </a:r>
                      <a:endParaRPr lang="en-IN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C000"/>
                          </a:solidFill>
                        </a:rPr>
                        <a:t>ཆོས་སྐྱོང་ཚེ་རིང</a:t>
                      </a:r>
                      <a:r>
                        <a:rPr lang="en-US" sz="3600" dirty="0">
                          <a:solidFill>
                            <a:srgbClr val="FFC000"/>
                          </a:solidFill>
                        </a:rPr>
                        <a:t>་།</a:t>
                      </a:r>
                      <a:endParaRPr lang="en-IN" sz="36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02987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ཡུམ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།</a:t>
                      </a:r>
                      <a:endParaRPr lang="en-IN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C000"/>
                          </a:solidFill>
                        </a:rPr>
                        <a:t>བདེ་སྐྱིད་ཚེ་རིང</a:t>
                      </a:r>
                      <a:r>
                        <a:rPr lang="en-US" sz="3600" dirty="0">
                          <a:solidFill>
                            <a:srgbClr val="FFC000"/>
                          </a:solidFill>
                        </a:rPr>
                        <a:t>་།</a:t>
                      </a:r>
                      <a:endParaRPr lang="en-IN" sz="36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432692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གཅེན་མོ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།</a:t>
                      </a:r>
                      <a:endParaRPr lang="en-IN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C000"/>
                          </a:solidFill>
                        </a:rPr>
                        <a:t>ཚེ་རིང་སྒྲོལ་མ</a:t>
                      </a:r>
                      <a:r>
                        <a:rPr lang="en-US" sz="3600" dirty="0">
                          <a:solidFill>
                            <a:srgbClr val="FFC000"/>
                          </a:solidFill>
                        </a:rPr>
                        <a:t>།</a:t>
                      </a:r>
                      <a:endParaRPr lang="en-IN" sz="36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728201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གཅེན་པོ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།</a:t>
                      </a:r>
                      <a:endParaRPr lang="en-IN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C000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སྟག</a:t>
                      </a:r>
                      <a:r>
                        <a:rPr lang="en-US" sz="2400" dirty="0">
                          <a:solidFill>
                            <a:srgbClr val="FFC000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་</a:t>
                      </a:r>
                      <a:r>
                        <a:rPr lang="en-IN" sz="2400" dirty="0" err="1">
                          <a:solidFill>
                            <a:srgbClr val="FFC000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འཚེར་རིན་པོ་ཆེ་ཐུབ་བསྟན་འཇིགས་མེད་ནོར་བུ</a:t>
                      </a:r>
                      <a:r>
                        <a:rPr lang="en-IN" sz="2400" dirty="0">
                          <a:solidFill>
                            <a:srgbClr val="FFC000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།</a:t>
                      </a:r>
                      <a:endParaRPr lang="en-US" sz="2400" dirty="0">
                        <a:solidFill>
                          <a:srgbClr val="FFC000"/>
                        </a:solidFill>
                        <a:latin typeface="Monlam Uni OuChan2" panose="01010100010101010101" pitchFamily="2" charset="2"/>
                        <a:ea typeface="Monlam Uni OuChan2" panose="01010100010101010101" pitchFamily="2" charset="2"/>
                        <a:cs typeface="Monlam Uni OuChan2" panose="01010100010101010101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168335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གཅེན་པོ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།</a:t>
                      </a:r>
                      <a:endParaRPr lang="en-IN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C000"/>
                          </a:solidFill>
                        </a:rPr>
                        <a:t>རྒྱ་ལོ་དོན་གྲུབ</a:t>
                      </a:r>
                      <a:r>
                        <a:rPr lang="en-US" sz="3600" dirty="0">
                          <a:solidFill>
                            <a:srgbClr val="FFC000"/>
                          </a:solidFill>
                        </a:rPr>
                        <a:t>།</a:t>
                      </a:r>
                      <a:endParaRPr lang="en-IN" sz="36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421279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གཅེན་པོ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།</a:t>
                      </a:r>
                      <a:endParaRPr lang="en-IN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C000"/>
                          </a:solidFill>
                        </a:rPr>
                        <a:t>བློ་བཟང་བསམ་གཏན</a:t>
                      </a:r>
                      <a:r>
                        <a:rPr lang="en-US" sz="3600" dirty="0">
                          <a:solidFill>
                            <a:srgbClr val="FFC000"/>
                          </a:solidFill>
                        </a:rPr>
                        <a:t>།</a:t>
                      </a:r>
                      <a:endParaRPr lang="en-IN" sz="36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796709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ཁོང་ཉིད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།</a:t>
                      </a:r>
                      <a:endParaRPr lang="en-IN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</a:rPr>
                        <a:t>༧གོང་ས་མཆོག</a:t>
                      </a:r>
                      <a:endParaRPr lang="en-IN" sz="4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011006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གཅུང་མོ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།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C000"/>
                          </a:solidFill>
                        </a:rPr>
                        <a:t>རྗེ་བཙུན་པད་མ</a:t>
                      </a:r>
                      <a:r>
                        <a:rPr lang="en-US" sz="3600" dirty="0">
                          <a:solidFill>
                            <a:srgbClr val="FFC000"/>
                          </a:solidFill>
                        </a:rPr>
                        <a:t>།</a:t>
                      </a:r>
                      <a:endParaRPr lang="en-IN" sz="36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845428"/>
                  </a:ext>
                </a:extLst>
              </a:tr>
              <a:tr h="7109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གཅུང་པོ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།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C000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མངའ་རིས་རིན་པོ་ཆེ་བསྟན་འཛིན་ཆོས་རྒྱལ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Monlam Uni OuChan2" panose="01010100010101010101" pitchFamily="2" charset="2"/>
                          <a:ea typeface="Monlam Uni OuChan2" panose="01010100010101010101" pitchFamily="2" charset="2"/>
                          <a:cs typeface="Monlam Uni OuChan2" panose="01010100010101010101" pitchFamily="2" charset="2"/>
                        </a:rPr>
                        <a:t>།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167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865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E6F4E-EFD4-B06D-934D-B6B2D40DF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A42F9A-7BBD-BDAB-95C4-01FE3248D290}"/>
              </a:ext>
            </a:extLst>
          </p:cNvPr>
          <p:cNvSpPr/>
          <p:nvPr/>
        </p:nvSpPr>
        <p:spPr>
          <a:xfrm>
            <a:off x="993059" y="3517942"/>
            <a:ext cx="1076632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ཐུགས་རྗེ་ཆེ</a:t>
            </a:r>
            <a:r>
              <a:rPr lang="en-US" sz="8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  </a:t>
            </a:r>
            <a:r>
              <a:rPr lang="en-US" sz="8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ཉིན་བཟང</a:t>
            </a:r>
            <a:r>
              <a:rPr lang="en-US" sz="8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་།</a:t>
            </a:r>
          </a:p>
          <a:p>
            <a:pPr algn="ctr"/>
            <a:r>
              <a:rPr lang="en-US" sz="8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བོད་རྒྱལ་ལོ</a:t>
            </a:r>
            <a:r>
              <a:rPr lang="en-US" sz="8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།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E758F-D627-D858-4713-A038A5A12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33" y="609908"/>
            <a:ext cx="2865336" cy="25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15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663F9-20F7-520D-7696-9F37DE21E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C8D5EB-8FAA-45D8-40A3-E48395D69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7396480"/>
          </a:xfrm>
          <a:prstGeom prst="rect">
            <a:avLst/>
          </a:prstGeom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887D40FB-12E1-1D40-22A1-FC3DFA999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219" y="137652"/>
            <a:ext cx="1737058" cy="1887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CA28AA-10F8-AEEE-EE6B-56EA79601450}"/>
              </a:ext>
            </a:extLst>
          </p:cNvPr>
          <p:cNvSpPr/>
          <p:nvPr/>
        </p:nvSpPr>
        <p:spPr>
          <a:xfrm>
            <a:off x="471948" y="2261419"/>
            <a:ext cx="11415252" cy="28316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༧གོང་ས་མཆོག་གི་ཡབ་ཀྱི་མཚན་ལ་གང་ཡིན་ནམ་</a:t>
            </a:r>
            <a:endParaRPr lang="en-IN" sz="7200" dirty="0"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EE2A32-8DE1-F40A-8F20-416C09CFA5A4}"/>
              </a:ext>
            </a:extLst>
          </p:cNvPr>
          <p:cNvSpPr/>
          <p:nvPr/>
        </p:nvSpPr>
        <p:spPr>
          <a:xfrm>
            <a:off x="508025" y="4832555"/>
            <a:ext cx="11415252" cy="202544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༧གོང་ས་མཆོག་གི་ཡབ་ཀྱི་མཚན་ལ་ཆོས་སྐྱོང་ཚེ་རིང་ཞུ་བ་རེད།</a:t>
            </a:r>
            <a:endParaRPr lang="en-IN" sz="5400" dirty="0">
              <a:solidFill>
                <a:schemeClr val="tx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7384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B798A-98AA-D958-4C42-4FA5F3403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3D6AEC-9DA9-C792-B8FC-F6FC6837C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7396480"/>
          </a:xfrm>
          <a:prstGeom prst="rect">
            <a:avLst/>
          </a:prstGeom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1E5F2C2B-0D08-E9AF-7C07-5265E87D7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219" y="137652"/>
            <a:ext cx="1737058" cy="1887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881146-2666-8EED-8786-5356107A174E}"/>
              </a:ext>
            </a:extLst>
          </p:cNvPr>
          <p:cNvSpPr/>
          <p:nvPr/>
        </p:nvSpPr>
        <p:spPr>
          <a:xfrm>
            <a:off x="471948" y="2261419"/>
            <a:ext cx="11415252" cy="28316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༧གོང་ས་མཆོག་གི་ཡུམ་གྱི་མཚན་ལ་གང་ཡིན་ནམ་</a:t>
            </a:r>
            <a:endParaRPr lang="en-IN" sz="7200" dirty="0"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AF9F19-B317-0F3A-FCE6-4DEE37D9F3FD}"/>
              </a:ext>
            </a:extLst>
          </p:cNvPr>
          <p:cNvSpPr/>
          <p:nvPr/>
        </p:nvSpPr>
        <p:spPr>
          <a:xfrm>
            <a:off x="508025" y="4832555"/>
            <a:ext cx="11415252" cy="202544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༧གོང་ས་མཆོག་གི་ཡུམ་གྱི་མཚན་ལ་བདེ་སྐྱིད་ཚེ་རིང་ཞུ་བ་རེད།</a:t>
            </a:r>
            <a:endParaRPr lang="en-IN" sz="5400" dirty="0">
              <a:solidFill>
                <a:schemeClr val="tx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3204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CB532-2F42-EAE7-6C00-B6E282C8F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66741-587E-12D6-DBB5-978D283F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6480"/>
          </a:xfrm>
          <a:prstGeom prst="rect">
            <a:avLst/>
          </a:prstGeom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5A49C66A-DA98-B4E2-7A8E-5EA1796AA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6219" y="137652"/>
            <a:ext cx="1737058" cy="1887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14BAE4-626F-5E88-3C32-F8699451DE81}"/>
              </a:ext>
            </a:extLst>
          </p:cNvPr>
          <p:cNvSpPr/>
          <p:nvPr/>
        </p:nvSpPr>
        <p:spPr>
          <a:xfrm>
            <a:off x="471948" y="2261419"/>
            <a:ext cx="11415252" cy="28316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༧གོང་ས་མཆོག་ལ་ཕ་མ་གཅིག་སྐུ་མཆེད་</a:t>
            </a:r>
          </a:p>
          <a:p>
            <a:pPr algn="ctr"/>
            <a:r>
              <a:rPr lang="en-US" sz="6600" dirty="0" err="1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ག་ཚོད་ཡོད་དམ</a:t>
            </a:r>
            <a:r>
              <a:rPr lang="en-US" sz="66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་</a:t>
            </a:r>
            <a:endParaRPr lang="en-IN" sz="6600" dirty="0"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0A6CC5-C17F-1B43-E855-869A2A4FCBBE}"/>
              </a:ext>
            </a:extLst>
          </p:cNvPr>
          <p:cNvSpPr/>
          <p:nvPr/>
        </p:nvSpPr>
        <p:spPr>
          <a:xfrm>
            <a:off x="508025" y="4832555"/>
            <a:ext cx="11415252" cy="202544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༧གོང་ས་མཆོག་ལ་ཕ་མ་གཅིག་སྐུ་མཆེད་དྲུག་ཡོད།</a:t>
            </a:r>
            <a:endParaRPr lang="en-IN" sz="5400" dirty="0">
              <a:solidFill>
                <a:schemeClr val="tx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5415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9B911-E0B8-EC13-EE39-2FD3E462A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D6E2DD-7760-40AA-121C-AF6621DA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7396480"/>
          </a:xfrm>
          <a:prstGeom prst="rect">
            <a:avLst/>
          </a:prstGeom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28519094-040F-2BB8-2642-8768D040F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6219" y="137652"/>
            <a:ext cx="1737058" cy="1887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A7346B-BEC6-5BB7-FA0A-7F568CA40B12}"/>
              </a:ext>
            </a:extLst>
          </p:cNvPr>
          <p:cNvSpPr/>
          <p:nvPr/>
        </p:nvSpPr>
        <p:spPr>
          <a:xfrm>
            <a:off x="471948" y="2261419"/>
            <a:ext cx="11415252" cy="28316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༧གོང་ས་མཆོག་ལ་གཅེན་མོ་ག་ཚོད་ཡོད་དམ་</a:t>
            </a:r>
            <a:endParaRPr lang="en-IN" sz="6600" dirty="0"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2A7CE4-3986-A552-F12F-092080D72A90}"/>
              </a:ext>
            </a:extLst>
          </p:cNvPr>
          <p:cNvSpPr/>
          <p:nvPr/>
        </p:nvSpPr>
        <p:spPr>
          <a:xfrm>
            <a:off x="508025" y="4832555"/>
            <a:ext cx="11415252" cy="202544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༧གོང་ས་མཆོག་ལ་གཅེན་མོ་གཅིག་ཡོད།</a:t>
            </a:r>
            <a:endParaRPr lang="en-IN" sz="5400" dirty="0">
              <a:solidFill>
                <a:schemeClr val="tx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2837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2A196-D707-A7C7-6F39-7F1C3C4BA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FEB40-E1A4-94FE-575E-1DC517F18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7396480"/>
          </a:xfrm>
          <a:prstGeom prst="rect">
            <a:avLst/>
          </a:prstGeom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6C6EA904-F3C9-25C9-8301-C89ECD265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6219" y="137652"/>
            <a:ext cx="1737058" cy="1887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77F5C0-7F25-9961-D39B-B1642F4BF3CF}"/>
              </a:ext>
            </a:extLst>
          </p:cNvPr>
          <p:cNvSpPr/>
          <p:nvPr/>
        </p:nvSpPr>
        <p:spPr>
          <a:xfrm>
            <a:off x="471948" y="2261419"/>
            <a:ext cx="11415252" cy="28316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༧གོང་ས་མཆོག་ལ་གཅུང་མོ་ག་ཚོད་ཡོད་དམ་</a:t>
            </a:r>
            <a:endParaRPr lang="en-IN" sz="6600" dirty="0"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EEF5AE-9404-9DE8-8F4A-84C089837AD3}"/>
              </a:ext>
            </a:extLst>
          </p:cNvPr>
          <p:cNvSpPr/>
          <p:nvPr/>
        </p:nvSpPr>
        <p:spPr>
          <a:xfrm>
            <a:off x="508025" y="4832555"/>
            <a:ext cx="11415252" cy="202544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༧གོང་ས་མཆོག་ལ་གཅུང་མོ་གཅིག་ཡོད།</a:t>
            </a:r>
            <a:endParaRPr lang="en-IN" sz="5400" dirty="0">
              <a:solidFill>
                <a:schemeClr val="tx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8298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26B63-B694-161B-A978-8D2D41682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245E5-6185-D44A-914D-CC8C920E5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7396480"/>
          </a:xfrm>
          <a:prstGeom prst="rect">
            <a:avLst/>
          </a:prstGeom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4DDC45DD-F9E7-1F9C-98D4-CF5A831C7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219" y="137652"/>
            <a:ext cx="1737058" cy="1887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10DC5D-D61E-FE8B-A892-2A32D72DCC66}"/>
              </a:ext>
            </a:extLst>
          </p:cNvPr>
          <p:cNvSpPr/>
          <p:nvPr/>
        </p:nvSpPr>
        <p:spPr>
          <a:xfrm>
            <a:off x="471948" y="2261419"/>
            <a:ext cx="11415252" cy="28316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༧གོང་ས་མཆོག་ལ་གཅེན་པོ་ག་ཚོད་ཡོད་དམ་</a:t>
            </a:r>
            <a:endParaRPr lang="en-IN" sz="6600" dirty="0"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AA3FE8-9F7D-5D5E-541D-3ECFA93B8F87}"/>
              </a:ext>
            </a:extLst>
          </p:cNvPr>
          <p:cNvSpPr/>
          <p:nvPr/>
        </p:nvSpPr>
        <p:spPr>
          <a:xfrm>
            <a:off x="508025" y="4832555"/>
            <a:ext cx="11415252" cy="202544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༧གོང་ས་མཆོག་ལ་གཅེན་པོ་གསུམ་ཡོད།</a:t>
            </a:r>
            <a:endParaRPr lang="en-IN" sz="5400" dirty="0">
              <a:solidFill>
                <a:schemeClr val="tx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6103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ED281-79E9-B033-B5E2-8EE0C350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3E3A4-C2F4-B26D-F4BA-8C9EBF5FD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7396480"/>
          </a:xfrm>
          <a:prstGeom prst="rect">
            <a:avLst/>
          </a:prstGeom>
        </p:spPr>
      </p:pic>
      <p:pic>
        <p:nvPicPr>
          <p:cNvPr id="1026" name="Picture 2" descr="Dalai Lama: A portrait in pictures - The Hindu">
            <a:extLst>
              <a:ext uri="{FF2B5EF4-FFF2-40B4-BE49-F238E27FC236}">
                <a16:creationId xmlns:a16="http://schemas.microsoft.com/office/drawing/2014/main" id="{F2206856-03E0-5E33-1C8C-4DD3BD9A3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6219" y="137652"/>
            <a:ext cx="1737058" cy="1887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0D3684-6458-92BD-F7B7-A82EAD8C5065}"/>
              </a:ext>
            </a:extLst>
          </p:cNvPr>
          <p:cNvSpPr/>
          <p:nvPr/>
        </p:nvSpPr>
        <p:spPr>
          <a:xfrm>
            <a:off x="471948" y="2261419"/>
            <a:ext cx="11415252" cy="28316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༧གོང་ས་མཆོག་ལ་གཅུང་པོ་ག་ཚོད་ཡོད་དམ་</a:t>
            </a:r>
            <a:endParaRPr lang="en-IN" sz="6600" dirty="0">
              <a:solidFill>
                <a:schemeClr val="bg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57BDEC-5B6C-0716-5373-3901625579B2}"/>
              </a:ext>
            </a:extLst>
          </p:cNvPr>
          <p:cNvSpPr/>
          <p:nvPr/>
        </p:nvSpPr>
        <p:spPr>
          <a:xfrm>
            <a:off x="508025" y="4832555"/>
            <a:ext cx="11415252" cy="202544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Monlam Uni OuChan2" panose="01010100010101010101" pitchFamily="2" charset="2"/>
                <a:ea typeface="Monlam Uni OuChan2" panose="01010100010101010101" pitchFamily="2" charset="2"/>
                <a:cs typeface="Monlam Uni OuChan2" panose="01010100010101010101" pitchFamily="2" charset="2"/>
              </a:rPr>
              <a:t>༧གོང་ས་མཆོག་ལ་གཅུང་པོ་གཅིག་ཡོད།</a:t>
            </a:r>
            <a:endParaRPr lang="en-IN" sz="5400" dirty="0">
              <a:solidFill>
                <a:schemeClr val="tx1"/>
              </a:solidFill>
              <a:latin typeface="Monlam Uni OuChan2" panose="01010100010101010101" pitchFamily="2" charset="2"/>
              <a:ea typeface="Monlam Uni OuChan2" panose="01010100010101010101" pitchFamily="2" charset="2"/>
              <a:cs typeface="Monlam Uni OuChan2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8045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386</Words>
  <Application>Microsoft Office PowerPoint</Application>
  <PresentationFormat>Widescreen</PresentationFormat>
  <Paragraphs>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Monlam Uni OuChan2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Tenzin Kalden</dc:creator>
  <cp:lastModifiedBy>Tenzin Kalden</cp:lastModifiedBy>
  <cp:revision>3</cp:revision>
  <dcterms:created xsi:type="dcterms:W3CDTF">2025-10-17T10:39:22Z</dcterms:created>
  <dcterms:modified xsi:type="dcterms:W3CDTF">2025-12-02T09:48:07Z</dcterms:modified>
</cp:coreProperties>
</file>