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5" r:id="rId7"/>
    <p:sldId id="266" r:id="rId8"/>
    <p:sldId id="271" r:id="rId9"/>
    <p:sldId id="263" r:id="rId10"/>
    <p:sldId id="258" r:id="rId11"/>
    <p:sldId id="267" r:id="rId12"/>
    <p:sldId id="268" r:id="rId13"/>
    <p:sldId id="269" r:id="rId14"/>
    <p:sldId id="272" r:id="rId15"/>
    <p:sldId id="264" r:id="rId16"/>
    <p:sldId id="259" r:id="rId17"/>
    <p:sldId id="270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6A6303E4-CE0C-45A6-8ED4-AD0D05001093}">
          <p14:sldIdLst>
            <p14:sldId id="256"/>
          </p14:sldIdLst>
        </p14:section>
        <p14:section name="Length" id="{16A5E2AD-1A1F-4AF1-9473-DBC8A65135E8}">
          <p14:sldIdLst>
            <p14:sldId id="257"/>
            <p14:sldId id="260"/>
            <p14:sldId id="262"/>
            <p14:sldId id="261"/>
            <p14:sldId id="265"/>
            <p14:sldId id="266"/>
            <p14:sldId id="271"/>
          </p14:sldIdLst>
        </p14:section>
        <p14:section name="Weight" id="{18C75206-D56F-49C3-B61F-652A9E96D14E}">
          <p14:sldIdLst>
            <p14:sldId id="263"/>
            <p14:sldId id="258"/>
            <p14:sldId id="267"/>
            <p14:sldId id="268"/>
            <p14:sldId id="269"/>
            <p14:sldId id="272"/>
          </p14:sldIdLst>
        </p14:section>
        <p14:section name="Capacity" id="{B032A35B-14D9-4E22-AEE2-C672B026437B}">
          <p14:sldIdLst>
            <p14:sldId id="264"/>
            <p14:sldId id="259"/>
            <p14:sldId id="270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16:34:38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21403 8844 885 0,'15'3'-262'0,"3"0"66"0,1-2 49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2351-1E39-0692-5F43-B93CD887E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3EDDB-F677-391E-8EB1-C4FB5C58B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284B-82A7-5C09-2EBD-31590F8C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86E8-3C5B-D8CD-5B4B-98F47BDA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2E64D-B4FC-9CFF-481F-C3C1CEA9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89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1E9B-62B3-627B-99C5-C2146517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C3665-0EDE-8A26-07C1-A3E205B96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8650-0521-F929-926A-B48B3210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DD6AC-ECBB-6E08-D596-B2C547A1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0488F-A720-25E9-A9C7-3B4236E2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4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2C8A3-463B-F024-FD3F-531F696AC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2C5DD-FFB5-DAF0-2879-C85809E78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6FA0D-247D-2958-F2F8-13109E3A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5B06-8C11-2B3A-0EC4-5E40856B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1395-C50C-EA40-9E31-5C2211E7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40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1C46-1AE0-304D-A8FE-1D794FA4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801A2-9F33-7F93-E905-DA6786860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01F06-BDA0-4D53-EA65-318FDDD7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C9A78-B481-58DF-698E-0AEFFF1D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F81EB-52DF-78D9-5CD8-4F30975C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0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6996-FA44-E60D-A6E4-FA3D8601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61092-DB0D-B9D0-E9D2-2AE65443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3C65C-4F2A-4EE5-B454-E6CE74D6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E794-4632-6126-3919-ADA6B6D4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5765-0F98-DBEB-1C78-FDB9A8DA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64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1FAA-9D21-1F8B-AE42-21B94D6C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D592-6218-7D62-730E-067D5001A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E99EB-AE0F-3DEC-D5B9-FF8DB15E3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E8FAE-5297-BA9D-026C-8FAC8666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00AD9-D3E0-008D-91D3-A805E6F8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1E328-5017-5F06-74B9-BBDA5DB4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20F0-5DEE-7EBE-F7D5-E319AE81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599B8-DF19-0EDD-018F-C84D0EC7E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957CC-FB98-D977-E106-B0673899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D7B33-29F5-298A-C40D-50F7281BE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0DF44-09D2-7CC1-AE04-C50EF38AA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6C83E-7BCB-7DBA-397C-1A28539B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64F62-CCA8-8BD3-255A-9DFC093B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6ED72-E6E8-8C4B-F976-C5540944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35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9E5E-28CD-0E1D-B519-4A2B9E30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89722-27D5-C22D-C741-FF5609B4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2D9C8-46A2-58A3-48D1-9D51EF1C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02E85-05C5-7008-745E-3E0DD5D6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5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D7312-E335-71D7-CCF2-51EE4C7E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B0C4-4B73-F1DF-0D9D-6D900D33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F1E6B-17D6-A684-33B6-86F61783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8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0AEF-27A4-3320-8C69-1DE0D9B3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8D065-8018-64E6-FBAD-93A3EFCE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DD1DA-1F5C-4CC6-3A29-541D0D9C3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D9A32-C46C-3118-A6A7-BF81859B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D194C-0481-C6AB-ED6A-6F90BDBA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43CEC-E7AD-4EF9-4FA5-6198473F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5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31BB-1C55-B420-0A62-A6D59200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75596-AF25-36F1-8427-8D0E9D47C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92732-0895-F88F-5C64-44A6DF111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F61AA-16D5-6955-8F69-2013E951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316B6-AF0B-FC23-8104-326D40B6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A03E3-7E0B-8660-76C6-1FC534B7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2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FAB86-6788-D3CA-72D7-B9E91783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2FF9C-B8C2-3936-862B-2B3592F8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D3B0-4989-0738-F6E0-BB29A4083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DA93-07AB-4500-8CC7-F485A2E2F1D8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17FF-A721-3B28-608C-617A586AC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E666D-2990-551B-B3D8-180FB471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4D04-675A-4A48-AB6C-C8F0C4DD3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65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ECF9E-CEBC-CF75-32FD-0EE05698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4626371" y="6060675"/>
            <a:ext cx="3337580" cy="870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C92DD9-565E-6186-BD57-45133D40A464}"/>
              </a:ext>
            </a:extLst>
          </p:cNvPr>
          <p:cNvSpPr/>
          <p:nvPr/>
        </p:nvSpPr>
        <p:spPr>
          <a:xfrm>
            <a:off x="579104" y="1590819"/>
            <a:ext cx="11033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			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ལྗིད་ཚད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			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ཤོང་ཚད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		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Weight			capacity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onlam Uni OuChan2" panose="01010100010101010101" pitchFamily="2" charset="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0AE03-E4D0-68FB-41F0-ABFABC69E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4" y="4116489"/>
            <a:ext cx="2809875" cy="2085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5371E-D16F-8593-6947-12F9D6CF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5" b="3750"/>
          <a:stretch>
            <a:fillRect/>
          </a:stretch>
        </p:blipFill>
        <p:spPr>
          <a:xfrm>
            <a:off x="5056911" y="3910011"/>
            <a:ext cx="2476500" cy="2085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6F335-8B0F-48E7-9183-BEC3FC74A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4" y="3717784"/>
            <a:ext cx="1724025" cy="2657475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A07830B1-FD52-D906-FAD1-330754609FFE}"/>
              </a:ext>
            </a:extLst>
          </p:cNvPr>
          <p:cNvSpPr/>
          <p:nvPr/>
        </p:nvSpPr>
        <p:spPr>
          <a:xfrm>
            <a:off x="4139381" y="0"/>
            <a:ext cx="4139381" cy="6858000"/>
          </a:xfrm>
          <a:prstGeom prst="rect">
            <a:avLst/>
          </a:prstGeom>
          <a:solidFill>
            <a:schemeClr val="accent4">
              <a:alpha val="1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67A9E47A-D962-FCC2-C6D3-BB83A1939579}"/>
              </a:ext>
            </a:extLst>
          </p:cNvPr>
          <p:cNvSpPr/>
          <p:nvPr/>
        </p:nvSpPr>
        <p:spPr>
          <a:xfrm>
            <a:off x="8278762" y="0"/>
            <a:ext cx="3913237" cy="6858000"/>
          </a:xfrm>
          <a:prstGeom prst="rect">
            <a:avLst/>
          </a:prstGeom>
          <a:solidFill>
            <a:schemeClr val="accent6">
              <a:alpha val="1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hlinkClick r:id="rId8" action="ppaction://hlinksldjump"/>
            <a:extLst>
              <a:ext uri="{FF2B5EF4-FFF2-40B4-BE49-F238E27FC236}">
                <a16:creationId xmlns:a16="http://schemas.microsoft.com/office/drawing/2014/main" id="{2F1A2FCE-ADC4-1AE0-04CE-6320A3C28E4B}"/>
              </a:ext>
            </a:extLst>
          </p:cNvPr>
          <p:cNvSpPr/>
          <p:nvPr/>
        </p:nvSpPr>
        <p:spPr>
          <a:xfrm>
            <a:off x="0" y="0"/>
            <a:ext cx="4139381" cy="6858000"/>
          </a:xfrm>
          <a:prstGeom prst="rect">
            <a:avLst/>
          </a:prstGeom>
          <a:solidFill>
            <a:srgbClr val="C00000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22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8536-AA18-8AFF-874A-B080C109C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B53A3B-787C-3978-EF8C-F9C2E13DB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37731"/>
              </p:ext>
            </p:extLst>
          </p:nvPr>
        </p:nvGraphicFramePr>
        <p:xfrm>
          <a:off x="4572000" y="1957946"/>
          <a:ext cx="7098891" cy="33941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66297">
                  <a:extLst>
                    <a:ext uri="{9D8B030D-6E8A-4147-A177-3AD203B41FA5}">
                      <a16:colId xmlns:a16="http://schemas.microsoft.com/office/drawing/2014/main" val="1149989540"/>
                    </a:ext>
                  </a:extLst>
                </a:gridCol>
                <a:gridCol w="2366297">
                  <a:extLst>
                    <a:ext uri="{9D8B030D-6E8A-4147-A177-3AD203B41FA5}">
                      <a16:colId xmlns:a16="http://schemas.microsoft.com/office/drawing/2014/main" val="4010165877"/>
                    </a:ext>
                  </a:extLst>
                </a:gridCol>
                <a:gridCol w="2366297">
                  <a:extLst>
                    <a:ext uri="{9D8B030D-6E8A-4147-A177-3AD203B41FA5}">
                      <a16:colId xmlns:a16="http://schemas.microsoft.com/office/drawing/2014/main" val="1252342149"/>
                    </a:ext>
                  </a:extLst>
                </a:gridCol>
              </a:tblGrid>
              <a:tr h="10662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Kg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83113"/>
                  </a:ext>
                </a:extLst>
              </a:tr>
              <a:tr h="11116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Miligram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Gram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Kilogram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397298"/>
                  </a:ext>
                </a:extLst>
              </a:tr>
              <a:tr h="121630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མི་ལི་གྷ་རམ</a:t>
                      </a:r>
                      <a:r>
                        <a:rPr lang="en-US" sz="4400" b="0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།</a:t>
                      </a:r>
                      <a:endParaRPr lang="en-IN" sz="4400" b="0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གྷ་རམ</a:t>
                      </a:r>
                      <a:r>
                        <a:rPr lang="en-US" sz="4400" b="0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།</a:t>
                      </a:r>
                      <a:endParaRPr lang="en-IN" sz="4400" b="0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ཀི་ལོ་གྷ་རམ</a:t>
                      </a:r>
                      <a:r>
                        <a:rPr lang="en-US" sz="4400" b="0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།</a:t>
                      </a:r>
                      <a:endParaRPr lang="en-IN" sz="4400" b="0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98735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1DF4474-C562-B7AA-E828-06BD68025E2D}"/>
              </a:ext>
            </a:extLst>
          </p:cNvPr>
          <p:cNvSpPr/>
          <p:nvPr/>
        </p:nvSpPr>
        <p:spPr>
          <a:xfrm>
            <a:off x="4094424" y="587928"/>
            <a:ext cx="400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ལྗིད་ཚད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Weight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onlam Uni OuChan2" panose="01010100010101010101" pitchFamily="2" charset="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47F9B-1806-1A8E-E6B0-2E93CC94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6" b="7143"/>
          <a:stretch>
            <a:fillRect/>
          </a:stretch>
        </p:blipFill>
        <p:spPr>
          <a:xfrm>
            <a:off x="210622" y="1921053"/>
            <a:ext cx="4253224" cy="3394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ACB2E-1270-0C18-7424-5016FD61C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5121263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4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5404D-E9B6-A2B2-C941-362A6CCF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80AC44-E56F-6C07-FB18-588890579A05}"/>
              </a:ext>
            </a:extLst>
          </p:cNvPr>
          <p:cNvSpPr/>
          <p:nvPr/>
        </p:nvSpPr>
        <p:spPr>
          <a:xfrm>
            <a:off x="4094426" y="578095"/>
            <a:ext cx="400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ལྗིད་ཚད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Weight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onlam Uni OuChan2" panose="01010100010101010101" pitchFamily="2" charset="2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43BD9F-AE7B-9E46-567E-126FED4AD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02554"/>
              </p:ext>
            </p:extLst>
          </p:nvPr>
        </p:nvGraphicFramePr>
        <p:xfrm>
          <a:off x="2643238" y="1766632"/>
          <a:ext cx="6905524" cy="47708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52762">
                  <a:extLst>
                    <a:ext uri="{9D8B030D-6E8A-4147-A177-3AD203B41FA5}">
                      <a16:colId xmlns:a16="http://schemas.microsoft.com/office/drawing/2014/main" val="4245367886"/>
                    </a:ext>
                  </a:extLst>
                </a:gridCol>
                <a:gridCol w="3452762">
                  <a:extLst>
                    <a:ext uri="{9D8B030D-6E8A-4147-A177-3AD203B41FA5}">
                      <a16:colId xmlns:a16="http://schemas.microsoft.com/office/drawing/2014/main" val="3381822232"/>
                    </a:ext>
                  </a:extLst>
                </a:gridCol>
              </a:tblGrid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mg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699034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1000mg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1000g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582186"/>
                  </a:ext>
                </a:extLst>
              </a:tr>
              <a:tr h="80677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1g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1Kg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626328"/>
                  </a:ext>
                </a:extLst>
              </a:tr>
              <a:tr h="7928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ཡང་ན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།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64377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1Kg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1g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308680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1000g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1000 mg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42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7C6F97-9C33-ED81-3316-BC30620D5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10242533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9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8DAE4-8106-CBBC-62DE-D71A2A086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C959C0-506A-FE0E-F70F-AC8B3542A7D2}"/>
              </a:ext>
            </a:extLst>
          </p:cNvPr>
          <p:cNvSpPr/>
          <p:nvPr/>
        </p:nvSpPr>
        <p:spPr>
          <a:xfrm>
            <a:off x="4094426" y="578095"/>
            <a:ext cx="400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ལྗིད་ཚད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Weight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onlam Uni OuChan2" panose="01010100010101010101" pitchFamily="2" charset="2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DFCC40-2DD9-F25A-54A6-0780A02A1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23625"/>
              </p:ext>
            </p:extLst>
          </p:nvPr>
        </p:nvGraphicFramePr>
        <p:xfrm>
          <a:off x="2815364" y="3862070"/>
          <a:ext cx="6430296" cy="9233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3432">
                  <a:extLst>
                    <a:ext uri="{9D8B030D-6E8A-4147-A177-3AD203B41FA5}">
                      <a16:colId xmlns:a16="http://schemas.microsoft.com/office/drawing/2014/main" val="4010165877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1252342149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2253664766"/>
                    </a:ext>
                  </a:extLst>
                </a:gridCol>
              </a:tblGrid>
              <a:tr h="9233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Kg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83113"/>
                  </a:ext>
                </a:extLst>
              </a:tr>
            </a:tbl>
          </a:graphicData>
        </a:graphic>
      </p:graphicFrame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899D47CD-CABB-7236-0408-1386984A2BF9}"/>
              </a:ext>
            </a:extLst>
          </p:cNvPr>
          <p:cNvSpPr/>
          <p:nvPr/>
        </p:nvSpPr>
        <p:spPr>
          <a:xfrm>
            <a:off x="3982065" y="2839511"/>
            <a:ext cx="2212258" cy="102255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C9C7951A-4534-2A8B-EE6B-A03758EA1FBE}"/>
              </a:ext>
            </a:extLst>
          </p:cNvPr>
          <p:cNvSpPr/>
          <p:nvPr/>
        </p:nvSpPr>
        <p:spPr>
          <a:xfrm>
            <a:off x="6194323" y="2819395"/>
            <a:ext cx="2212258" cy="1022555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05950D93-12CC-5F68-6295-8FE12D2B07C9}"/>
              </a:ext>
            </a:extLst>
          </p:cNvPr>
          <p:cNvSpPr/>
          <p:nvPr/>
        </p:nvSpPr>
        <p:spPr>
          <a:xfrm rot="10800000">
            <a:off x="6096000" y="4785396"/>
            <a:ext cx="2212258" cy="1022555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DBF0B121-FA13-EE67-82D1-7756918A3A06}"/>
              </a:ext>
            </a:extLst>
          </p:cNvPr>
          <p:cNvSpPr/>
          <p:nvPr/>
        </p:nvSpPr>
        <p:spPr>
          <a:xfrm rot="10800000">
            <a:off x="3784458" y="4785396"/>
            <a:ext cx="2212258" cy="102255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682DE-9266-D1CA-2AB9-BFFDDB348AD0}"/>
              </a:ext>
            </a:extLst>
          </p:cNvPr>
          <p:cNvSpPr/>
          <p:nvPr/>
        </p:nvSpPr>
        <p:spPr>
          <a:xfrm>
            <a:off x="3947879" y="2203559"/>
            <a:ext cx="1463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÷1000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DA827-FF00-E368-A97D-4A4F1E1DA8F0}"/>
              </a:ext>
            </a:extLst>
          </p:cNvPr>
          <p:cNvSpPr/>
          <p:nvPr/>
        </p:nvSpPr>
        <p:spPr>
          <a:xfrm>
            <a:off x="6357744" y="2203558"/>
            <a:ext cx="1463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÷1000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9F0F78-0D48-7D34-3A88-070548FCC779}"/>
              </a:ext>
            </a:extLst>
          </p:cNvPr>
          <p:cNvSpPr/>
          <p:nvPr/>
        </p:nvSpPr>
        <p:spPr>
          <a:xfrm>
            <a:off x="3968722" y="5956740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08138-E49C-4749-761F-D1D4886E5E00}"/>
              </a:ext>
            </a:extLst>
          </p:cNvPr>
          <p:cNvSpPr/>
          <p:nvPr/>
        </p:nvSpPr>
        <p:spPr>
          <a:xfrm>
            <a:off x="6378587" y="5956739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85B861-2BAD-36B6-CFB8-D79FBFB18C42}"/>
              </a:ext>
            </a:extLst>
          </p:cNvPr>
          <p:cNvSpPr/>
          <p:nvPr/>
        </p:nvSpPr>
        <p:spPr>
          <a:xfrm>
            <a:off x="1058650" y="3819378"/>
            <a:ext cx="1560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ཆུང་ཤོས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།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4B6253-77F8-7DE4-6ACB-93C8D7B36D08}"/>
              </a:ext>
            </a:extLst>
          </p:cNvPr>
          <p:cNvSpPr/>
          <p:nvPr/>
        </p:nvSpPr>
        <p:spPr>
          <a:xfrm>
            <a:off x="9506238" y="3862070"/>
            <a:ext cx="1265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ཆེ་ཤོས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།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456BAE-9206-1B76-CB51-EC832B33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10324829" y="6348849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5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EA2E8-5F7C-F57C-B4B4-88E5AAB5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ACA8EB-5EA2-01A5-74BB-FEBF7770D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872" t="9319" r="6773" b="12258"/>
          <a:stretch>
            <a:fillRect/>
          </a:stretch>
        </p:blipFill>
        <p:spPr>
          <a:xfrm>
            <a:off x="-1" y="0"/>
            <a:ext cx="688258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48A01-7ADB-0EFF-EE0A-105A7008A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587469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41C5D-1258-4934-87E7-8D35C7A5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08E2D-4B0B-7A8A-C72F-56765BEA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894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866BC-0701-7F23-371C-FF5945B48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752061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E4964-B522-A52D-4395-0384EC52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E70FF3-D7AE-0E72-18FC-B0291356C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4626371" y="6060675"/>
            <a:ext cx="3337580" cy="870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0D38EC-5479-899F-D42A-968D4C00DF88}"/>
              </a:ext>
            </a:extLst>
          </p:cNvPr>
          <p:cNvSpPr/>
          <p:nvPr/>
        </p:nvSpPr>
        <p:spPr>
          <a:xfrm>
            <a:off x="579104" y="1590819"/>
            <a:ext cx="11033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			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ལྗིད་ཚད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			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ཤོང་ཚད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		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Weight			capacity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onlam Uni OuChan2" panose="01010100010101010101" pitchFamily="2" charset="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B3BD6-116B-6876-D319-C492EDEA3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4" y="4116489"/>
            <a:ext cx="2809875" cy="2085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5ACD0-9A9A-A5C2-BCE6-23AD6E536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5" b="3750"/>
          <a:stretch>
            <a:fillRect/>
          </a:stretch>
        </p:blipFill>
        <p:spPr>
          <a:xfrm>
            <a:off x="5056911" y="3910011"/>
            <a:ext cx="2476500" cy="2085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05C516-F513-AA42-62D6-37086D697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4" y="3717784"/>
            <a:ext cx="1724025" cy="2657475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CA502D1F-018A-19F3-FE4C-91D8E5106631}"/>
              </a:ext>
            </a:extLst>
          </p:cNvPr>
          <p:cNvSpPr/>
          <p:nvPr/>
        </p:nvSpPr>
        <p:spPr>
          <a:xfrm>
            <a:off x="4139381" y="0"/>
            <a:ext cx="4139381" cy="6858000"/>
          </a:xfrm>
          <a:prstGeom prst="rect">
            <a:avLst/>
          </a:prstGeom>
          <a:solidFill>
            <a:schemeClr val="accent4">
              <a:alpha val="1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1D9AE932-82FC-AE6C-405B-B9623D8C0037}"/>
              </a:ext>
            </a:extLst>
          </p:cNvPr>
          <p:cNvSpPr/>
          <p:nvPr/>
        </p:nvSpPr>
        <p:spPr>
          <a:xfrm>
            <a:off x="8278762" y="0"/>
            <a:ext cx="3913237" cy="6858000"/>
          </a:xfrm>
          <a:prstGeom prst="rect">
            <a:avLst/>
          </a:prstGeom>
          <a:solidFill>
            <a:schemeClr val="accent6">
              <a:alpha val="1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hlinkClick r:id="rId8" action="ppaction://hlinksldjump"/>
            <a:extLst>
              <a:ext uri="{FF2B5EF4-FFF2-40B4-BE49-F238E27FC236}">
                <a16:creationId xmlns:a16="http://schemas.microsoft.com/office/drawing/2014/main" id="{80EC40D7-20CE-D00B-C862-FE8BE5F49C19}"/>
              </a:ext>
            </a:extLst>
          </p:cNvPr>
          <p:cNvSpPr/>
          <p:nvPr/>
        </p:nvSpPr>
        <p:spPr>
          <a:xfrm>
            <a:off x="0" y="0"/>
            <a:ext cx="4139381" cy="6858000"/>
          </a:xfrm>
          <a:prstGeom prst="rect">
            <a:avLst/>
          </a:prstGeom>
          <a:solidFill>
            <a:srgbClr val="C00000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F208-2613-61FF-A8A9-EDCD43D0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DBE4D61-1F23-8ED0-2539-AFC808D7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99" r="5054" b="4000"/>
          <a:stretch>
            <a:fillRect/>
          </a:stretch>
        </p:blipFill>
        <p:spPr>
          <a:xfrm>
            <a:off x="0" y="0"/>
            <a:ext cx="47900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8CE58D-8BA3-8155-629F-B7BDA86F1677}"/>
              </a:ext>
            </a:extLst>
          </p:cNvPr>
          <p:cNvSpPr/>
          <p:nvPr/>
        </p:nvSpPr>
        <p:spPr>
          <a:xfrm>
            <a:off x="7018218" y="378607"/>
            <a:ext cx="4427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ཤོང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Capacity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onlam Uni OuChan2" panose="01010100010101010101" pitchFamily="2" charset="2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1A1380-7B6F-32CB-7581-2BD4EC49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9233" r="21269" b="12644"/>
          <a:stretch>
            <a:fillRect/>
          </a:stretch>
        </p:blipFill>
        <p:spPr>
          <a:xfrm>
            <a:off x="5193486" y="272206"/>
            <a:ext cx="1421330" cy="1136132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98E130D-BEF1-974D-B253-6814B3AE4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33471"/>
              </p:ext>
            </p:extLst>
          </p:nvPr>
        </p:nvGraphicFramePr>
        <p:xfrm>
          <a:off x="6598490" y="3549551"/>
          <a:ext cx="4286864" cy="9233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3432">
                  <a:extLst>
                    <a:ext uri="{9D8B030D-6E8A-4147-A177-3AD203B41FA5}">
                      <a16:colId xmlns:a16="http://schemas.microsoft.com/office/drawing/2014/main" val="1252342149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2253664766"/>
                    </a:ext>
                  </a:extLst>
                </a:gridCol>
              </a:tblGrid>
              <a:tr h="9233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mL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83113"/>
                  </a:ext>
                </a:extLst>
              </a:tr>
            </a:tbl>
          </a:graphicData>
        </a:graphic>
      </p:graphicFrame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E3536302-A517-DD84-FF26-BF2ABB195138}"/>
              </a:ext>
            </a:extLst>
          </p:cNvPr>
          <p:cNvSpPr/>
          <p:nvPr/>
        </p:nvSpPr>
        <p:spPr>
          <a:xfrm>
            <a:off x="7635792" y="2406445"/>
            <a:ext cx="2212258" cy="102255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3E2E52A0-04CF-60F2-DE8E-B3B942FF92AD}"/>
              </a:ext>
            </a:extLst>
          </p:cNvPr>
          <p:cNvSpPr/>
          <p:nvPr/>
        </p:nvSpPr>
        <p:spPr>
          <a:xfrm rot="10800000">
            <a:off x="7635793" y="4561727"/>
            <a:ext cx="2212258" cy="102255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2A94B-2ECF-E6AF-F178-CF50C9509278}"/>
              </a:ext>
            </a:extLst>
          </p:cNvPr>
          <p:cNvSpPr/>
          <p:nvPr/>
        </p:nvSpPr>
        <p:spPr>
          <a:xfrm>
            <a:off x="7749260" y="1760114"/>
            <a:ext cx="1463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÷1000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DF7B65-5648-D989-8166-2AFFE321997D}"/>
              </a:ext>
            </a:extLst>
          </p:cNvPr>
          <p:cNvSpPr/>
          <p:nvPr/>
        </p:nvSpPr>
        <p:spPr>
          <a:xfrm>
            <a:off x="7878482" y="5598738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C003C-8BB4-A90A-CB52-9EA2C50EB6D0}"/>
              </a:ext>
            </a:extLst>
          </p:cNvPr>
          <p:cNvSpPr/>
          <p:nvPr/>
        </p:nvSpPr>
        <p:spPr>
          <a:xfrm>
            <a:off x="5193486" y="3429000"/>
            <a:ext cx="126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ཆུང་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བ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།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AE5724-EF4D-C9D9-2C9E-83131F2066AA}"/>
              </a:ext>
            </a:extLst>
          </p:cNvPr>
          <p:cNvSpPr/>
          <p:nvPr/>
        </p:nvSpPr>
        <p:spPr>
          <a:xfrm>
            <a:off x="11025267" y="3429000"/>
            <a:ext cx="970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ཆེ་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བ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།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D3451B1-994F-8107-BAED-1EE017E25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10361405" y="6359873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6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9B763-FEAE-168A-1BB0-217F58C7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202B31-5CF2-FA3A-8B34-D4EA7755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748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1761F-3F92-DEB3-5A58-0AA20FB01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541749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44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1A28-9AB8-74D7-1667-18790C154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6A2C03-2A31-F202-6CBA-3FFA9F506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748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B06968-980D-347A-5B0D-ED2609A4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541749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8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5907-B112-B9A2-AAFD-A3426482D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6E22CC-CBB6-EDC1-ECA8-416EDD6BD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541749" y="6349558"/>
            <a:ext cx="1949467" cy="50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25ADD4-5260-5A56-9D94-BA5BBBEB7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7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6FB304-0036-7ADC-71EE-F8772B54F58E}"/>
              </a:ext>
            </a:extLst>
          </p:cNvPr>
          <p:cNvSpPr/>
          <p:nvPr/>
        </p:nvSpPr>
        <p:spPr>
          <a:xfrm>
            <a:off x="4022355" y="410948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ACC1E-A46C-6AA7-C7FC-92FECA071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03" y="141030"/>
            <a:ext cx="1092343" cy="119324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7FC213-AE15-8D6E-1C64-A517300A8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7607"/>
              </p:ext>
            </p:extLst>
          </p:nvPr>
        </p:nvGraphicFramePr>
        <p:xfrm>
          <a:off x="1145457" y="3758074"/>
          <a:ext cx="10033820" cy="28819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08455">
                  <a:extLst>
                    <a:ext uri="{9D8B030D-6E8A-4147-A177-3AD203B41FA5}">
                      <a16:colId xmlns:a16="http://schemas.microsoft.com/office/drawing/2014/main" val="1149989540"/>
                    </a:ext>
                  </a:extLst>
                </a:gridCol>
                <a:gridCol w="2508455">
                  <a:extLst>
                    <a:ext uri="{9D8B030D-6E8A-4147-A177-3AD203B41FA5}">
                      <a16:colId xmlns:a16="http://schemas.microsoft.com/office/drawing/2014/main" val="4010165877"/>
                    </a:ext>
                  </a:extLst>
                </a:gridCol>
                <a:gridCol w="2508455">
                  <a:extLst>
                    <a:ext uri="{9D8B030D-6E8A-4147-A177-3AD203B41FA5}">
                      <a16:colId xmlns:a16="http://schemas.microsoft.com/office/drawing/2014/main" val="1252342149"/>
                    </a:ext>
                  </a:extLst>
                </a:gridCol>
                <a:gridCol w="2508455">
                  <a:extLst>
                    <a:ext uri="{9D8B030D-6E8A-4147-A177-3AD203B41FA5}">
                      <a16:colId xmlns:a16="http://schemas.microsoft.com/office/drawing/2014/main" val="2253664766"/>
                    </a:ext>
                  </a:extLst>
                </a:gridCol>
              </a:tblGrid>
              <a:tr h="9606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Km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83113"/>
                  </a:ext>
                </a:extLst>
              </a:tr>
              <a:tr h="9606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Millimeter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Centimeter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Meter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Kilometer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397298"/>
                  </a:ext>
                </a:extLst>
              </a:tr>
              <a:tr h="9606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</a:rPr>
                        <a:t>མི་ལི་མི་ཊར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</a:rPr>
                        <a:t>སེན་ཊར་མི་ཊར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</a:rPr>
                        <a:t>མི་ཊར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</a:rPr>
                        <a:t>ཀི་ལོ་མེ་ཊར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98735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50F2CEE-9DA1-1D9D-77AB-20BADED7D5D0}"/>
              </a:ext>
            </a:extLst>
          </p:cNvPr>
          <p:cNvGrpSpPr/>
          <p:nvPr/>
        </p:nvGrpSpPr>
        <p:grpSpPr>
          <a:xfrm>
            <a:off x="1199535" y="1897625"/>
            <a:ext cx="9979742" cy="1661652"/>
            <a:chOff x="1199535" y="1897625"/>
            <a:chExt cx="9979742" cy="166165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C3930-C443-30F6-8689-9331D54F792E}"/>
                </a:ext>
              </a:extLst>
            </p:cNvPr>
            <p:cNvSpPr/>
            <p:nvPr/>
          </p:nvSpPr>
          <p:spPr>
            <a:xfrm>
              <a:off x="1199535" y="1897626"/>
              <a:ext cx="9979742" cy="166165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B0831E-52E0-4EB1-CFFC-609E35B4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51" t="31020" r="1849" b="31020"/>
            <a:stretch>
              <a:fillRect/>
            </a:stretch>
          </p:blipFill>
          <p:spPr>
            <a:xfrm>
              <a:off x="1199535" y="1897625"/>
              <a:ext cx="9979742" cy="166165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57B9F58-7337-DB8C-8146-D5429D09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10242533" y="63476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9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CC519-7D52-0456-ADB3-2F4070773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414E2B-1675-D0C1-FFC4-B575B38BE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541749" y="6349558"/>
            <a:ext cx="1949467" cy="508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204FE-E071-8056-8A99-7B01A1510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59BC7-A706-ACAA-D5EA-40A63FB8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0559D8-9D11-266D-5BB9-A330E6262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541749" y="6349558"/>
            <a:ext cx="1949467" cy="508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234E6-F95B-A89A-6D6E-C5E168952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6542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421E32-B129-0BDD-DE41-30418D450AC6}"/>
                  </a:ext>
                </a:extLst>
              </p14:cNvPr>
              <p14:cNvContentPartPr/>
              <p14:nvPr/>
            </p14:nvContentPartPr>
            <p14:xfrm>
              <a:off x="7705080" y="3183840"/>
              <a:ext cx="19080" cy="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421E32-B129-0BDD-DE41-30418D450A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5720" y="3174480"/>
                <a:ext cx="3780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380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5C56-5E84-F2D2-7682-2DC025956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69A6A1-D2F8-C67D-D01A-5492D7A4441D}"/>
              </a:ext>
            </a:extLst>
          </p:cNvPr>
          <p:cNvSpPr/>
          <p:nvPr/>
        </p:nvSpPr>
        <p:spPr>
          <a:xfrm>
            <a:off x="4022355" y="410948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4B754-F344-46AE-84D4-6375E74F1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12" y="141030"/>
            <a:ext cx="1092343" cy="119324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06CB3A-626F-E409-9FC6-75F4D3D47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63677"/>
              </p:ext>
            </p:extLst>
          </p:nvPr>
        </p:nvGraphicFramePr>
        <p:xfrm>
          <a:off x="1214282" y="1781544"/>
          <a:ext cx="10358286" cy="47569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52762">
                  <a:extLst>
                    <a:ext uri="{9D8B030D-6E8A-4147-A177-3AD203B41FA5}">
                      <a16:colId xmlns:a16="http://schemas.microsoft.com/office/drawing/2014/main" val="1149989540"/>
                    </a:ext>
                  </a:extLst>
                </a:gridCol>
                <a:gridCol w="3452762">
                  <a:extLst>
                    <a:ext uri="{9D8B030D-6E8A-4147-A177-3AD203B41FA5}">
                      <a16:colId xmlns:a16="http://schemas.microsoft.com/office/drawing/2014/main" val="4010165877"/>
                    </a:ext>
                  </a:extLst>
                </a:gridCol>
                <a:gridCol w="3452762">
                  <a:extLst>
                    <a:ext uri="{9D8B030D-6E8A-4147-A177-3AD203B41FA5}">
                      <a16:colId xmlns:a16="http://schemas.microsoft.com/office/drawing/2014/main" val="1252342149"/>
                    </a:ext>
                  </a:extLst>
                </a:gridCol>
              </a:tblGrid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mm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83113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10mm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100cm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1000m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397298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1cm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1m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1Km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987356"/>
                  </a:ext>
                </a:extLst>
              </a:tr>
              <a:tr h="7928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ཡང་ན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།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29343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1cm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1m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1Km</a:t>
                      </a:r>
                      <a:endParaRPr lang="en-IN" sz="3600" b="1" dirty="0">
                        <a:solidFill>
                          <a:schemeClr val="bg1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602675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10mm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100cm 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1000m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17090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8F81FF1-582E-C049-C03D-0879AF186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10242533" y="63476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56282-38D2-3435-2A7F-5E244B907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798B86-9FA3-8EEC-EA5D-AAF8713BF67E}"/>
              </a:ext>
            </a:extLst>
          </p:cNvPr>
          <p:cNvSpPr/>
          <p:nvPr/>
        </p:nvSpPr>
        <p:spPr>
          <a:xfrm>
            <a:off x="4022355" y="410948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495D5-C357-E45D-DDA9-9D505173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72" y="141030"/>
            <a:ext cx="1092343" cy="119324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FB78-3092-681E-7203-745E0D6EA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35039"/>
              </p:ext>
            </p:extLst>
          </p:nvPr>
        </p:nvGraphicFramePr>
        <p:xfrm>
          <a:off x="452284" y="1437415"/>
          <a:ext cx="11080965" cy="47569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58529">
                  <a:extLst>
                    <a:ext uri="{9D8B030D-6E8A-4147-A177-3AD203B41FA5}">
                      <a16:colId xmlns:a16="http://schemas.microsoft.com/office/drawing/2014/main" val="1149989540"/>
                    </a:ext>
                  </a:extLst>
                </a:gridCol>
                <a:gridCol w="1838632">
                  <a:extLst>
                    <a:ext uri="{9D8B030D-6E8A-4147-A177-3AD203B41FA5}">
                      <a16:colId xmlns:a16="http://schemas.microsoft.com/office/drawing/2014/main" val="4010165877"/>
                    </a:ext>
                  </a:extLst>
                </a:gridCol>
                <a:gridCol w="334297">
                  <a:extLst>
                    <a:ext uri="{9D8B030D-6E8A-4147-A177-3AD203B41FA5}">
                      <a16:colId xmlns:a16="http://schemas.microsoft.com/office/drawing/2014/main" val="1252342149"/>
                    </a:ext>
                  </a:extLst>
                </a:gridCol>
                <a:gridCol w="1170039">
                  <a:extLst>
                    <a:ext uri="{9D8B030D-6E8A-4147-A177-3AD203B41FA5}">
                      <a16:colId xmlns:a16="http://schemas.microsoft.com/office/drawing/2014/main" val="3779178210"/>
                    </a:ext>
                  </a:extLst>
                </a:gridCol>
                <a:gridCol w="2035277">
                  <a:extLst>
                    <a:ext uri="{9D8B030D-6E8A-4147-A177-3AD203B41FA5}">
                      <a16:colId xmlns:a16="http://schemas.microsoft.com/office/drawing/2014/main" val="3317854575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val="426054857"/>
                    </a:ext>
                  </a:extLst>
                </a:gridCol>
                <a:gridCol w="1907955">
                  <a:extLst>
                    <a:ext uri="{9D8B030D-6E8A-4147-A177-3AD203B41FA5}">
                      <a16:colId xmlns:a16="http://schemas.microsoft.com/office/drawing/2014/main" val="3149549237"/>
                    </a:ext>
                  </a:extLst>
                </a:gridCol>
                <a:gridCol w="2211771">
                  <a:extLst>
                    <a:ext uri="{9D8B030D-6E8A-4147-A177-3AD203B41FA5}">
                      <a16:colId xmlns:a16="http://schemas.microsoft.com/office/drawing/2014/main" val="209684362"/>
                    </a:ext>
                  </a:extLst>
                </a:gridCol>
              </a:tblGrid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1Km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1000m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1m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100cm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1cm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10mm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83113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</a:rPr>
                        <a:t>2Km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</a:rPr>
                        <a:t>2000m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</a:rPr>
                        <a:t>2m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</a:rPr>
                        <a:t>200cm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</a:rPr>
                        <a:t>2cm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</a:rPr>
                        <a:t>20mm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97298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3Km</a:t>
                      </a:r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3000m</a:t>
                      </a:r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3m</a:t>
                      </a:r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300cm</a:t>
                      </a:r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3cm</a:t>
                      </a:r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30mm</a:t>
                      </a:r>
                      <a:endParaRPr lang="en-IN" sz="3000" b="0" dirty="0">
                        <a:solidFill>
                          <a:schemeClr val="bg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87356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10Km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10,000m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10m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1000cm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10cm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100mm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29343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6.5Km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6500m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6.5m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650cm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6.5cm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+mj-lt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65mm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j-lt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02675"/>
                  </a:ext>
                </a:extLst>
              </a:tr>
              <a:tr h="79281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3.5Km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3500m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3.5m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350cm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3.5cm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j-lt"/>
                        </a:rPr>
                        <a:t>35mm</a:t>
                      </a:r>
                      <a:endParaRPr lang="en-IN" sz="3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17090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5F00E27-ACEE-0D90-81C8-2A4EB5303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5018032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8B7AC-E8DF-5D42-41F2-79BF31EBC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12139-212D-FE89-8DED-70279236178C}"/>
              </a:ext>
            </a:extLst>
          </p:cNvPr>
          <p:cNvSpPr/>
          <p:nvPr/>
        </p:nvSpPr>
        <p:spPr>
          <a:xfrm>
            <a:off x="4022355" y="491051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A4991C-594C-AE8E-D817-DF1CBA972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96938"/>
              </p:ext>
            </p:extLst>
          </p:nvPr>
        </p:nvGraphicFramePr>
        <p:xfrm>
          <a:off x="1779638" y="3841954"/>
          <a:ext cx="8573728" cy="9233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3432">
                  <a:extLst>
                    <a:ext uri="{9D8B030D-6E8A-4147-A177-3AD203B41FA5}">
                      <a16:colId xmlns:a16="http://schemas.microsoft.com/office/drawing/2014/main" val="1149989540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4010165877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1252342149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2253664766"/>
                    </a:ext>
                  </a:extLst>
                </a:gridCol>
              </a:tblGrid>
              <a:tr h="9233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Km</a:t>
                      </a:r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831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F6AA14-1D25-D9C1-9824-F00E007F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75" y="135787"/>
            <a:ext cx="1092343" cy="1193248"/>
          </a:xfrm>
          <a:prstGeom prst="rect">
            <a:avLst/>
          </a:prstGeom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FC1A9584-DDAB-26FA-1B1A-8E2EDB7EF5A6}"/>
              </a:ext>
            </a:extLst>
          </p:cNvPr>
          <p:cNvSpPr/>
          <p:nvPr/>
        </p:nvSpPr>
        <p:spPr>
          <a:xfrm>
            <a:off x="2690084" y="2819398"/>
            <a:ext cx="2212258" cy="1022555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5F74AB2B-7C77-01F9-D6EA-1A722379FFA5}"/>
              </a:ext>
            </a:extLst>
          </p:cNvPr>
          <p:cNvSpPr/>
          <p:nvPr/>
        </p:nvSpPr>
        <p:spPr>
          <a:xfrm>
            <a:off x="5099949" y="2819399"/>
            <a:ext cx="2212258" cy="102255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DDD8F0A-D763-A14C-3655-0570C3F7CFC9}"/>
              </a:ext>
            </a:extLst>
          </p:cNvPr>
          <p:cNvSpPr/>
          <p:nvPr/>
        </p:nvSpPr>
        <p:spPr>
          <a:xfrm>
            <a:off x="7312207" y="2799283"/>
            <a:ext cx="2212258" cy="1022555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7ECB72C3-D397-9DA6-C54B-B0435BC6E99D}"/>
              </a:ext>
            </a:extLst>
          </p:cNvPr>
          <p:cNvSpPr/>
          <p:nvPr/>
        </p:nvSpPr>
        <p:spPr>
          <a:xfrm rot="10800000">
            <a:off x="7213884" y="4765284"/>
            <a:ext cx="2212258" cy="1022555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5AE898A-9DD6-BB54-922D-DD0B974A305D}"/>
              </a:ext>
            </a:extLst>
          </p:cNvPr>
          <p:cNvSpPr/>
          <p:nvPr/>
        </p:nvSpPr>
        <p:spPr>
          <a:xfrm rot="10800000">
            <a:off x="4902342" y="4765284"/>
            <a:ext cx="2212258" cy="102255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B3473011-C8EB-A040-6BB1-DDE77483F233}"/>
              </a:ext>
            </a:extLst>
          </p:cNvPr>
          <p:cNvSpPr/>
          <p:nvPr/>
        </p:nvSpPr>
        <p:spPr>
          <a:xfrm rot="10800000">
            <a:off x="2590799" y="4765284"/>
            <a:ext cx="2212258" cy="1022555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B8D78B-DCF1-C9BF-E706-FC2A2281E08B}"/>
              </a:ext>
            </a:extLst>
          </p:cNvPr>
          <p:cNvSpPr/>
          <p:nvPr/>
        </p:nvSpPr>
        <p:spPr>
          <a:xfrm>
            <a:off x="3071454" y="2173066"/>
            <a:ext cx="950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÷10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579B18-4231-FECC-C7F0-55A499D476B1}"/>
              </a:ext>
            </a:extLst>
          </p:cNvPr>
          <p:cNvSpPr/>
          <p:nvPr/>
        </p:nvSpPr>
        <p:spPr>
          <a:xfrm>
            <a:off x="5353078" y="2173065"/>
            <a:ext cx="120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÷100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E330BE-2F33-33B1-CC17-5F824566ED8A}"/>
              </a:ext>
            </a:extLst>
          </p:cNvPr>
          <p:cNvSpPr/>
          <p:nvPr/>
        </p:nvSpPr>
        <p:spPr>
          <a:xfrm>
            <a:off x="7634704" y="2173064"/>
            <a:ext cx="1463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÷1000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770746-150C-8E19-F06A-EE9861CD1CD1}"/>
              </a:ext>
            </a:extLst>
          </p:cNvPr>
          <p:cNvSpPr/>
          <p:nvPr/>
        </p:nvSpPr>
        <p:spPr>
          <a:xfrm>
            <a:off x="3092297" y="5926247"/>
            <a:ext cx="1056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096BD-CE5F-68D0-E928-7432022678CD}"/>
              </a:ext>
            </a:extLst>
          </p:cNvPr>
          <p:cNvSpPr/>
          <p:nvPr/>
        </p:nvSpPr>
        <p:spPr>
          <a:xfrm>
            <a:off x="5373922" y="5926246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100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BE8E6D-0713-DE7F-AD92-52A458B113DA}"/>
              </a:ext>
            </a:extLst>
          </p:cNvPr>
          <p:cNvSpPr/>
          <p:nvPr/>
        </p:nvSpPr>
        <p:spPr>
          <a:xfrm>
            <a:off x="7655547" y="5926245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1000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86E53-B65B-9D02-E752-479A103FCAEB}"/>
              </a:ext>
            </a:extLst>
          </p:cNvPr>
          <p:cNvSpPr/>
          <p:nvPr/>
        </p:nvSpPr>
        <p:spPr>
          <a:xfrm>
            <a:off x="219595" y="3821838"/>
            <a:ext cx="1560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ཆུང་ཤོས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།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43AC6-F571-BAEC-C8AB-D6825F2A2032}"/>
              </a:ext>
            </a:extLst>
          </p:cNvPr>
          <p:cNvSpPr/>
          <p:nvPr/>
        </p:nvSpPr>
        <p:spPr>
          <a:xfrm>
            <a:off x="10559838" y="3819378"/>
            <a:ext cx="1265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ཆེ་ཤོས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།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47C5FB-0D1B-E310-578C-27599809E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10242533" y="6329156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7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2A298-96CC-6981-C2D3-F244A1AD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3ACF3-4D46-2110-EFFB-ACF049AF65E6}"/>
              </a:ext>
            </a:extLst>
          </p:cNvPr>
          <p:cNvSpPr/>
          <p:nvPr/>
        </p:nvSpPr>
        <p:spPr>
          <a:xfrm>
            <a:off x="4022355" y="176419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	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C411E-31DC-FCEC-E3CC-3E0DE8E3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47" y="1229032"/>
            <a:ext cx="5302817" cy="624348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9AA34C-8568-D71E-612A-C2E32EF54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97552"/>
              </p:ext>
            </p:extLst>
          </p:nvPr>
        </p:nvGraphicFramePr>
        <p:xfrm>
          <a:off x="635819" y="2646789"/>
          <a:ext cx="3464232" cy="6371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32116">
                  <a:extLst>
                    <a:ext uri="{9D8B030D-6E8A-4147-A177-3AD203B41FA5}">
                      <a16:colId xmlns:a16="http://schemas.microsoft.com/office/drawing/2014/main" val="926132035"/>
                    </a:ext>
                  </a:extLst>
                </a:gridCol>
                <a:gridCol w="1732116">
                  <a:extLst>
                    <a:ext uri="{9D8B030D-6E8A-4147-A177-3AD203B41FA5}">
                      <a16:colId xmlns:a16="http://schemas.microsoft.com/office/drawing/2014/main" val="2109892069"/>
                    </a:ext>
                  </a:extLst>
                </a:gridCol>
              </a:tblGrid>
              <a:tr h="637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2m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______cm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935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7FDAE6-9918-359D-83E6-90685C68B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04861"/>
              </p:ext>
            </p:extLst>
          </p:nvPr>
        </p:nvGraphicFramePr>
        <p:xfrm>
          <a:off x="7911690" y="2646789"/>
          <a:ext cx="3464232" cy="6371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32116">
                  <a:extLst>
                    <a:ext uri="{9D8B030D-6E8A-4147-A177-3AD203B41FA5}">
                      <a16:colId xmlns:a16="http://schemas.microsoft.com/office/drawing/2014/main" val="926132035"/>
                    </a:ext>
                  </a:extLst>
                </a:gridCol>
                <a:gridCol w="1732116">
                  <a:extLst>
                    <a:ext uri="{9D8B030D-6E8A-4147-A177-3AD203B41FA5}">
                      <a16:colId xmlns:a16="http://schemas.microsoft.com/office/drawing/2014/main" val="2109892069"/>
                    </a:ext>
                  </a:extLst>
                </a:gridCol>
              </a:tblGrid>
              <a:tr h="637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2.5m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______cm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935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FD61DB6-3B7C-25B3-C66F-78977CD4D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10242533" y="6329156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6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B516C-8EBC-D928-52A5-22E5E751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4F348E-4FAE-FE9A-324B-C8C5FC481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52" t="9749" r="46049" b="13118"/>
          <a:stretch>
            <a:fillRect/>
          </a:stretch>
        </p:blipFill>
        <p:spPr>
          <a:xfrm>
            <a:off x="-1" y="0"/>
            <a:ext cx="750810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800CE-E271-C80C-3BF4-D4833FF3A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962373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0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0649B-51F6-1919-27F3-9A5FC5E88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B2828-B344-83C3-9C97-F9274C8A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97" t="3827" r="9832" b="11388"/>
          <a:stretch>
            <a:fillRect/>
          </a:stretch>
        </p:blipFill>
        <p:spPr>
          <a:xfrm>
            <a:off x="91439" y="82296"/>
            <a:ext cx="6336793" cy="6665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2FB20-F92C-F0EF-7EB9-36B49B60F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8459453" y="6349558"/>
            <a:ext cx="1949467" cy="5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50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3636C-B58B-C26E-6059-2DAE1ADF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CE653-E7DF-8BAC-FB3D-810BF17D9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b="30268"/>
          <a:stretch>
            <a:fillRect/>
          </a:stretch>
        </p:blipFill>
        <p:spPr>
          <a:xfrm>
            <a:off x="4626371" y="6060675"/>
            <a:ext cx="3337580" cy="870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FAEB1-D0D4-3846-BE29-EA419A776B7A}"/>
              </a:ext>
            </a:extLst>
          </p:cNvPr>
          <p:cNvSpPr/>
          <p:nvPr/>
        </p:nvSpPr>
        <p:spPr>
          <a:xfrm>
            <a:off x="579104" y="1590819"/>
            <a:ext cx="11033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རིང་ཚད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			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ལྗིད་ཚད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				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ཤོང་ཚད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Length			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onlam Uni OuChan2" panose="01010100010101010101" pitchFamily="2" charset="2"/>
                <a:cs typeface="Arial" panose="020B0604020202020204" pitchFamily="34" charset="0"/>
              </a:rPr>
              <a:t>Weight			capacity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onlam Uni OuChan2" panose="01010100010101010101" pitchFamily="2" charset="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181FA-B86A-DE17-3425-D27EACB2C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4" y="4116489"/>
            <a:ext cx="2809875" cy="2085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CBCD0-AA4B-3454-9FF4-0B866ACDE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5" b="3750"/>
          <a:stretch>
            <a:fillRect/>
          </a:stretch>
        </p:blipFill>
        <p:spPr>
          <a:xfrm>
            <a:off x="5056911" y="3910011"/>
            <a:ext cx="2476500" cy="2085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F8394-DE40-6640-B4CE-9786185B4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4" y="3717784"/>
            <a:ext cx="1724025" cy="2657475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33D6C43B-19B4-9E9A-0426-47D66A8771C3}"/>
              </a:ext>
            </a:extLst>
          </p:cNvPr>
          <p:cNvSpPr/>
          <p:nvPr/>
        </p:nvSpPr>
        <p:spPr>
          <a:xfrm>
            <a:off x="4139381" y="0"/>
            <a:ext cx="4139381" cy="6858000"/>
          </a:xfrm>
          <a:prstGeom prst="rect">
            <a:avLst/>
          </a:prstGeom>
          <a:solidFill>
            <a:schemeClr val="accent4">
              <a:alpha val="1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76B59797-203B-B3D4-6342-8D39D0355105}"/>
              </a:ext>
            </a:extLst>
          </p:cNvPr>
          <p:cNvSpPr/>
          <p:nvPr/>
        </p:nvSpPr>
        <p:spPr>
          <a:xfrm>
            <a:off x="8278762" y="0"/>
            <a:ext cx="3913237" cy="6858000"/>
          </a:xfrm>
          <a:prstGeom prst="rect">
            <a:avLst/>
          </a:prstGeom>
          <a:solidFill>
            <a:schemeClr val="accent6">
              <a:alpha val="1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hlinkClick r:id="rId8" action="ppaction://hlinksldjump"/>
            <a:extLst>
              <a:ext uri="{FF2B5EF4-FFF2-40B4-BE49-F238E27FC236}">
                <a16:creationId xmlns:a16="http://schemas.microsoft.com/office/drawing/2014/main" id="{0CBF761B-C3AD-0A3C-2442-8EFA707848A5}"/>
              </a:ext>
            </a:extLst>
          </p:cNvPr>
          <p:cNvSpPr/>
          <p:nvPr/>
        </p:nvSpPr>
        <p:spPr>
          <a:xfrm>
            <a:off x="0" y="0"/>
            <a:ext cx="4139381" cy="6858000"/>
          </a:xfrm>
          <a:prstGeom prst="rect">
            <a:avLst/>
          </a:prstGeom>
          <a:solidFill>
            <a:srgbClr val="C00000">
              <a:alpha val="1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91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302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Monlam Uni OuChan2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Tenzin Kalden</dc:creator>
  <cp:lastModifiedBy>Tenzin Kalden</cp:lastModifiedBy>
  <cp:revision>12</cp:revision>
  <dcterms:created xsi:type="dcterms:W3CDTF">2025-11-06T16:31:49Z</dcterms:created>
  <dcterms:modified xsi:type="dcterms:W3CDTF">2026-01-09T09:56:47Z</dcterms:modified>
</cp:coreProperties>
</file>