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slides/slide80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7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67" r:id="rId2"/>
    <p:sldId id="268" r:id="rId3"/>
    <p:sldId id="269" r:id="rId4"/>
    <p:sldId id="270" r:id="rId5"/>
    <p:sldId id="271" r:id="rId6"/>
    <p:sldId id="276" r:id="rId7"/>
    <p:sldId id="277" r:id="rId8"/>
    <p:sldId id="278" r:id="rId9"/>
    <p:sldId id="272" r:id="rId10"/>
    <p:sldId id="273" r:id="rId11"/>
    <p:sldId id="279" r:id="rId12"/>
    <p:sldId id="280" r:id="rId13"/>
    <p:sldId id="274" r:id="rId14"/>
    <p:sldId id="275" r:id="rId15"/>
    <p:sldId id="281" r:id="rId16"/>
    <p:sldId id="282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Monlam Uni OuChan2" panose="01010100010101010101" pitchFamily="2" charset="2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aleway Black" pitchFamily="2" charset="0"/>
      <p:bold r:id="rId29"/>
      <p:boldItalic r:id="rId30"/>
    </p:embeddedFont>
  </p:embeddedFont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 Slide" id="{C41E965D-1BB0-6E42-80C1-B0CE61D34D0F}">
          <p14:sldIdLst>
            <p14:sldId id="267"/>
          </p14:sldIdLst>
        </p14:section>
        <p14:section name="Intro" id="{34C61D3D-3DDA-8544-919D-38908B71CF6E}">
          <p14:sldIdLst>
            <p14:sldId id="268"/>
            <p14:sldId id="269"/>
          </p14:sldIdLst>
        </p14:section>
        <p14:section name="Example" id="{DBB0F080-D76F-2449-A8A8-97428CE5CDE4}">
          <p14:sldIdLst>
            <p14:sldId id="270"/>
            <p14:sldId id="271"/>
            <p14:sldId id="276"/>
            <p14:sldId id="277"/>
            <p14:sldId id="278"/>
          </p14:sldIdLst>
        </p14:section>
        <p14:section name="Practice" id="{D01103C6-D9B4-874A-903D-1D54C47D2E73}">
          <p14:sldIdLst>
            <p14:sldId id="272"/>
            <p14:sldId id="273"/>
            <p14:sldId id="279"/>
            <p14:sldId id="280"/>
          </p14:sldIdLst>
        </p14:section>
        <p14:section name="Recap" id="{17ED8106-7472-CA40-A9D6-5927206203E6}">
          <p14:sldIdLst>
            <p14:sldId id="274"/>
            <p14:sldId id="275"/>
          </p14:sldIdLst>
        </p14:section>
        <p14:section name="Advertisements" id="{83E927DA-2B0F-4739-8A88-1247C32066DE}">
          <p14:sldIdLst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01920"/>
    <a:srgbClr val="12231D"/>
    <a:srgbClr val="101519"/>
    <a:srgbClr val="273E32"/>
    <a:srgbClr val="0D1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0F875-06B7-9942-BB3F-E42935B55AD6}" v="51" dt="2023-10-03T07:12:44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6"/>
    <p:restoredTop sz="96860"/>
  </p:normalViewPr>
  <p:slideViewPr>
    <p:cSldViewPr snapToGrid="0" snapToObjects="1">
      <p:cViewPr varScale="1">
        <p:scale>
          <a:sx n="111" d="100"/>
          <a:sy n="111" d="100"/>
        </p:scale>
        <p:origin x="87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9T15:52:23.31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1/9/2026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7096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79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10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69308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3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876250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63765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215893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45364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53538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0857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204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255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5036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2150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753420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02143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71254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81776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61447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46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5474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8676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80117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429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724500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38278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824490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44815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1/9/2026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10/3/2023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20.xml"/><Relationship Id="rId1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60.xml"/><Relationship Id="rId12" Type="http://schemas.openxmlformats.org/officeDocument/2006/relationships/image" Target="../media/image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slide" Target="slide40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jpeg"/><Relationship Id="rId15" Type="http://schemas.openxmlformats.org/officeDocument/2006/relationships/image" Target="../media/image6.png"/><Relationship Id="rId10" Type="http://schemas.openxmlformats.org/officeDocument/2006/relationships/slide" Target="slide80.xml"/><Relationship Id="rId19" Type="http://schemas.openxmlformats.org/officeDocument/2006/relationships/slide" Target="slide15.xml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3.svg"/><Relationship Id="rId12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20.png"/><Relationship Id="rId3" Type="http://schemas.openxmlformats.org/officeDocument/2006/relationships/image" Target="../media/image17.jpg"/><Relationship Id="rId7" Type="http://schemas.openxmlformats.org/officeDocument/2006/relationships/image" Target="../media/image20.sv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7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7727F2-87E1-463E-39C5-FA3186ACB2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12192004" cy="685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AC6AD-E06A-BD4A-AB39-35849B2BFA2D}"/>
              </a:ext>
            </a:extLst>
          </p:cNvPr>
          <p:cNvCxnSpPr>
            <a:cxnSpLocks/>
          </p:cNvCxnSpPr>
          <p:nvPr/>
        </p:nvCxnSpPr>
        <p:spPr>
          <a:xfrm flipV="1">
            <a:off x="2987610" y="3514418"/>
            <a:ext cx="825191" cy="657921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ECD39E-EC9A-954A-B4CF-9BCD99C8CFAE}"/>
              </a:ext>
            </a:extLst>
          </p:cNvPr>
          <p:cNvCxnSpPr>
            <a:cxnSpLocks/>
          </p:cNvCxnSpPr>
          <p:nvPr/>
        </p:nvCxnSpPr>
        <p:spPr>
          <a:xfrm flipH="1" flipV="1">
            <a:off x="5418578" y="3503266"/>
            <a:ext cx="960188" cy="749245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5D0BD90-6384-4F42-BDBE-A945AF012A9F}"/>
              </a:ext>
            </a:extLst>
          </p:cNvPr>
          <p:cNvSpPr/>
          <p:nvPr/>
        </p:nvSpPr>
        <p:spPr>
          <a:xfrm>
            <a:off x="4012067" y="-473283"/>
            <a:ext cx="5078634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900" b="1" spc="300" dirty="0" err="1">
                <a:ln w="57150">
                  <a:solidFill>
                    <a:srgbClr val="101920"/>
                  </a:solidFill>
                </a:ln>
                <a:solidFill>
                  <a:schemeClr val="bg1"/>
                </a:solidFill>
                <a:effectLst>
                  <a:outerShdw blurRad="292100" sx="102000" sy="102000" algn="ctr" rotWithShape="0">
                    <a:prstClr val="black">
                      <a:alpha val="52000"/>
                    </a:prstClr>
                  </a:outerShdw>
                </a:effectLst>
                <a:latin typeface="Montserrat" panose="00000500000000000000" pitchFamily="2" charset="0"/>
              </a:rPr>
              <a:t>བརྒྱ་ཆ</a:t>
            </a:r>
            <a:r>
              <a:rPr lang="en-US" sz="23900" b="1" spc="300" dirty="0">
                <a:ln w="57150">
                  <a:solidFill>
                    <a:srgbClr val="101920"/>
                  </a:solidFill>
                </a:ln>
                <a:solidFill>
                  <a:schemeClr val="bg1"/>
                </a:solidFill>
                <a:effectLst>
                  <a:outerShdw blurRad="292100" sx="102000" sy="102000" algn="ctr" rotWithShape="0">
                    <a:prstClr val="black">
                      <a:alpha val="52000"/>
                    </a:prstClr>
                  </a:outerShdw>
                </a:effectLst>
                <a:latin typeface="Montserrat" panose="00000500000000000000" pitchFamily="2" charset="0"/>
              </a:rPr>
              <a:t>།</a:t>
            </a:r>
            <a:endParaRPr lang="en-LT" sz="23900" b="1" spc="300" dirty="0">
              <a:ln w="57150">
                <a:solidFill>
                  <a:srgbClr val="101920"/>
                </a:solidFill>
              </a:ln>
              <a:solidFill>
                <a:schemeClr val="bg1"/>
              </a:solidFill>
              <a:effectLst>
                <a:outerShdw blurRad="292100" sx="102000" sy="102000" algn="ctr" rotWithShape="0">
                  <a:prstClr val="black">
                    <a:alpha val="52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F68F12-370D-1E45-B388-B3EB7E9D3A9F}"/>
              </a:ext>
            </a:extLst>
          </p:cNvPr>
          <p:cNvCxnSpPr>
            <a:cxnSpLocks/>
          </p:cNvCxnSpPr>
          <p:nvPr/>
        </p:nvCxnSpPr>
        <p:spPr>
          <a:xfrm flipH="1">
            <a:off x="8273667" y="3668617"/>
            <a:ext cx="903385" cy="683046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C195487E-923E-634E-A4C3-E9368C2DE5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829979"/>
                  </p:ext>
                </p:extLst>
              </p:nvPr>
            </p:nvGraphicFramePr>
            <p:xfrm>
              <a:off x="5502487" y="3994189"/>
              <a:ext cx="3588214" cy="2018370"/>
            </p:xfrm>
            <a:graphic>
              <a:graphicData uri="http://schemas.microsoft.com/office/powerpoint/2016/sectionzoom">
                <psez:sectionZm>
                  <psez:sectionZmObj sectionId="{D01103C6-D9B4-874A-903D-1D54C47D2E73}">
                    <psez:zmPr id="{23888936-E0DE-5545-AD69-CCF83ACA0790}" transitionDur="1000" showBg="0">
                      <p166:blipFill xmlns:p166="http://schemas.microsoft.com/office/powerpoint/2016/6/main">
                        <a:blip r:embed="rId6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88214" cy="201837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195487E-923E-634E-A4C3-E9368C2DE5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2487" y="3994189"/>
                <a:ext cx="3588214" cy="2018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BA3A39B2-158B-2B4C-A1B4-DCCBD75CA1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7548007"/>
                  </p:ext>
                </p:extLst>
              </p:nvPr>
            </p:nvGraphicFramePr>
            <p:xfrm>
              <a:off x="8145678" y="1644179"/>
              <a:ext cx="4222592" cy="2375208"/>
            </p:xfrm>
            <a:graphic>
              <a:graphicData uri="http://schemas.microsoft.com/office/powerpoint/2016/sectionzoom">
                <psez:sectionZm>
                  <psez:sectionZmObj sectionId="{17ED8106-7472-CA40-A9D6-5927206203E6}">
                    <psez:zmPr id="{BED1C54D-1895-F149-B351-02B981A8A5BF}" transitionDur="1000" showBg="0">
                      <p166:blipFill xmlns:p166="http://schemas.microsoft.com/office/powerpoint/2016/6/main">
                        <a:blip r:embed="rId9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22592" cy="2375208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A3A39B2-158B-2B4C-A1B4-DCCBD75CA1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45678" y="1644179"/>
                <a:ext cx="4222592" cy="2375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039C2E45-7383-084C-A25A-231F40FCFD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3546311"/>
                  </p:ext>
                </p:extLst>
              </p:nvPr>
            </p:nvGraphicFramePr>
            <p:xfrm>
              <a:off x="-413512" y="3751378"/>
              <a:ext cx="4450582" cy="2503452"/>
            </p:xfrm>
            <a:graphic>
              <a:graphicData uri="http://schemas.microsoft.com/office/powerpoint/2016/sectionzoom">
                <psez:sectionZm>
                  <psez:sectionZmObj sectionId="{34C61D3D-3DDA-8544-919D-38908B71CF6E}">
                    <psez:zmPr id="{4BF83247-9042-D446-B9D6-CD882B6CF45B}" transitionDur="1000" showBg="0">
                      <p166:blipFill xmlns:p166="http://schemas.microsoft.com/office/powerpoint/2016/6/main">
                        <a:blip r:embed="rId12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50582" cy="2503452"/>
                        </a:xfrm>
                        <a:prstGeom prst="rect">
                          <a:avLst/>
                        </a:prstGeom>
                        <a:effectLst/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39C2E45-7383-084C-A25A-231F40FCF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413512" y="3751378"/>
                <a:ext cx="4450582" cy="2503452"/>
              </a:xfrm>
              <a:prstGeom prst="rect">
                <a:avLst/>
              </a:prstGeom>
              <a:effectLst/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B2D661A4-8895-1E43-9238-4B6D30F2FF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3204949"/>
                  </p:ext>
                </p:extLst>
              </p:nvPr>
            </p:nvGraphicFramePr>
            <p:xfrm>
              <a:off x="3099126" y="211606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BB0F080-D76F-2449-A8A8-97428CE5CDE4}">
                    <psez:zmPr id="{E31B0801-3E89-AF44-A1B1-5F4CCB54772F}" transitionDur="1000" showBg="0">
                      <p166:blipFill xmlns:p166="http://schemas.microsoft.com/office/powerpoint/2016/6/main">
                        <a:blip r:embed="rId15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Section Zoom 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B2D661A4-8895-1E43-9238-4B6D30F2FF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99126" y="2116068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14A99D38-64EC-F061-04FB-570A572D3D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74014"/>
                  </p:ext>
                </p:extLst>
              </p:nvPr>
            </p:nvGraphicFramePr>
            <p:xfrm>
              <a:off x="11338560" y="6377940"/>
              <a:ext cx="853440" cy="480060"/>
            </p:xfrm>
            <a:graphic>
              <a:graphicData uri="http://schemas.microsoft.com/office/powerpoint/2016/sectionzoom">
                <psez:sectionZm>
                  <psez:sectionZmObj sectionId="{83E927DA-2B0F-4739-8A88-1247C32066DE}">
                    <psez:zmPr id="{F5D7C279-5102-4BEC-8472-1F8E43E4F3DC}" transitionDur="1000">
                      <p166:blipFill xmlns:p166="http://schemas.microsoft.com/office/powerpoint/2016/6/main">
                        <a:blip r:embed="rId18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3440" cy="480060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12700" cap="rnd">
                          <a:solidFill>
                            <a:srgbClr val="FFFFFF"/>
                          </a:solidFill>
                        </a:ln>
                        <a:effectLst>
                          <a:outerShdw blurRad="36195" dist="12700" dir="11400000" algn="tl" rotWithShape="0">
                            <a:srgbClr val="000000">
                              <a:alpha val="33000"/>
                            </a:srgbClr>
                          </a:outerShdw>
                        </a:effectLst>
                        <a:scene3d>
                          <a:camera prst="perspectiveContrastingLeftFacing">
                            <a:rot lat="540000" lon="2100000" rev="0"/>
                          </a:camera>
                          <a:lightRig rig="soft" dir="t"/>
                        </a:scene3d>
                        <a:sp3d contourW="12700" prstMaterial="matte">
                          <a:bevelT w="63500" h="50800"/>
                          <a:contourClr>
                            <a:srgbClr val="C0C0C0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4A99D38-64EC-F061-04FB-570A572D3D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338560" y="6377940"/>
                <a:ext cx="853440" cy="48006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27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3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E6FB2E9-7E21-1A4B-B7D9-51B1351B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4323719" y="1377174"/>
            <a:ext cx="35445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-150" normalizeH="0" baseline="0" noProof="0" dirty="0" err="1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སྦྱོང་ཚན</a:t>
            </a:r>
            <a:r>
              <a:rPr lang="en-US" sz="13800" b="1" spc="-150" dirty="0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kumimoji="0" lang="en-LT" sz="13800" b="1" i="0" u="none" strike="noStrike" kern="1200" cap="none" spc="-150" normalizeH="0" baseline="0" noProof="0" dirty="0">
              <a:ln w="28575">
                <a:solidFill>
                  <a:schemeClr val="tx1"/>
                </a:solidFill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1" name="Graphic 10" descr="Potion with solid fill">
            <a:extLst>
              <a:ext uri="{FF2B5EF4-FFF2-40B4-BE49-F238E27FC236}">
                <a16:creationId xmlns:a16="http://schemas.microsoft.com/office/drawing/2014/main" id="{EC7840E3-BAD3-A84E-B5ED-F442FFC9B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1783" y="260068"/>
            <a:ext cx="1728434" cy="17284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28" name="Oval 27">
            <a:extLst>
              <a:ext uri="{FF2B5EF4-FFF2-40B4-BE49-F238E27FC236}">
                <a16:creationId xmlns:a16="http://schemas.microsoft.com/office/drawing/2014/main" id="{F5655B3E-FE88-834E-A29C-AE048BDB4893}"/>
              </a:ext>
            </a:extLst>
          </p:cNvPr>
          <p:cNvSpPr/>
          <p:nvPr/>
        </p:nvSpPr>
        <p:spPr>
          <a:xfrm>
            <a:off x="8936754" y="1377174"/>
            <a:ext cx="363362" cy="363362"/>
          </a:xfrm>
          <a:prstGeom prst="ellipse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30" name="Oval 29">
            <a:extLst>
              <a:ext uri="{FF2B5EF4-FFF2-40B4-BE49-F238E27FC236}">
                <a16:creationId xmlns:a16="http://schemas.microsoft.com/office/drawing/2014/main" id="{9429F179-E309-5B4C-9AC1-9EAF871D7405}"/>
              </a:ext>
            </a:extLst>
          </p:cNvPr>
          <p:cNvSpPr/>
          <p:nvPr/>
        </p:nvSpPr>
        <p:spPr>
          <a:xfrm>
            <a:off x="9288907" y="1657274"/>
            <a:ext cx="1030414" cy="1030414"/>
          </a:xfrm>
          <a:prstGeom prst="ellipse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31" name="Oval 30">
            <a:extLst>
              <a:ext uri="{FF2B5EF4-FFF2-40B4-BE49-F238E27FC236}">
                <a16:creationId xmlns:a16="http://schemas.microsoft.com/office/drawing/2014/main" id="{D53930A9-9ED7-C347-B138-C9D92018A994}"/>
              </a:ext>
            </a:extLst>
          </p:cNvPr>
          <p:cNvSpPr/>
          <p:nvPr/>
        </p:nvSpPr>
        <p:spPr>
          <a:xfrm>
            <a:off x="10018836" y="2564904"/>
            <a:ext cx="1728192" cy="1728192"/>
          </a:xfrm>
          <a:prstGeom prst="ellipse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82BD1D27-A3B1-9067-EB0B-F71994A596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4403753"/>
                  </p:ext>
                </p:extLst>
              </p:nvPr>
            </p:nvGraphicFramePr>
            <p:xfrm>
              <a:off x="2644834" y="3998920"/>
              <a:ext cx="2852818" cy="2215990"/>
            </p:xfrm>
            <a:graphic>
              <a:graphicData uri="http://schemas.microsoft.com/office/powerpoint/2016/slidezoom">
                <pslz:sldZm>
                  <pslz:sldZmObj sldId="279" cId="2548730584">
                    <pslz:zmPr id="{59C940D6-4204-484D-B1D1-322EB8014829}" imageType="cover" transitionDur="1000">
                      <p166:blipFill xmlns:p166="http://schemas.microsoft.com/office/powerpoint/2016/6/main">
                        <a:blip r:embed="rId8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52818" cy="2215990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333333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2BD1D27-A3B1-9067-EB0B-F71994A596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44834" y="3998920"/>
                <a:ext cx="2852818" cy="221599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A087D0C0-6129-CD36-5CDD-E863041522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88058332"/>
                  </p:ext>
                </p:extLst>
              </p:nvPr>
            </p:nvGraphicFramePr>
            <p:xfrm>
              <a:off x="6403784" y="3935905"/>
              <a:ext cx="2928991" cy="2215991"/>
            </p:xfrm>
            <a:graphic>
              <a:graphicData uri="http://schemas.microsoft.com/office/powerpoint/2016/slidezoom">
                <pslz:sldZm>
                  <pslz:sldZmObj sldId="280" cId="2502893900">
                    <pslz:zmPr id="{C0E873C6-87F1-4EB1-9C9A-B5B3735BF004}" imageType="cover" transitionDur="1000">
                      <p166:blipFill xmlns:p166="http://schemas.microsoft.com/office/powerpoint/2016/6/main">
                        <a:blip r:embed="rId11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28991" cy="2215991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333333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087D0C0-6129-CD36-5CDD-E8630415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03784" y="3935905"/>
                <a:ext cx="2928991" cy="2215991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678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4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3.54167E-6 -0.138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64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4167E-6 3.33333E-6 L 3.54167E-6 -0.1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64" presetClass="pat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875E-6 0 L 1.875E-6 -0.138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426888-3EC2-A906-1F21-B8E04FFA2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1659"/>
              </p:ext>
            </p:extLst>
          </p:nvPr>
        </p:nvGraphicFramePr>
        <p:xfrm>
          <a:off x="609665" y="983226"/>
          <a:ext cx="5931094" cy="569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5547">
                  <a:extLst>
                    <a:ext uri="{9D8B030D-6E8A-4147-A177-3AD203B41FA5}">
                      <a16:colId xmlns:a16="http://schemas.microsoft.com/office/drawing/2014/main" val="1674477326"/>
                    </a:ext>
                  </a:extLst>
                </a:gridCol>
                <a:gridCol w="2965547">
                  <a:extLst>
                    <a:ext uri="{9D8B030D-6E8A-4147-A177-3AD203B41FA5}">
                      <a16:colId xmlns:a16="http://schemas.microsoft.com/office/drawing/2014/main" val="3384455768"/>
                    </a:ext>
                  </a:extLst>
                </a:gridCol>
              </a:tblGrid>
              <a:tr h="7894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C000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སློབ་ཚན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rgbClr val="FFC000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ཨང་ཐོབ</a:t>
                      </a:r>
                      <a:r>
                        <a:rPr lang="en-US" sz="3200" dirty="0"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 ༼༡༠༠ </a:t>
                      </a:r>
                      <a:r>
                        <a:rPr lang="en-US" sz="3200" dirty="0" err="1"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ནས</a:t>
                      </a:r>
                      <a:r>
                        <a:rPr lang="en-US" sz="3200" dirty="0"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༽</a:t>
                      </a:r>
                      <a:endParaRPr lang="en-IN" sz="3200" dirty="0"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773816"/>
                  </a:ext>
                </a:extLst>
              </a:tr>
              <a:tr h="67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བོད་ཡིག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༦༠/༡༠༠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13447"/>
                  </a:ext>
                </a:extLst>
              </a:tr>
              <a:tr h="67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དབྱིན་ཡིག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༥༠/༡༠༠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77658"/>
                  </a:ext>
                </a:extLst>
              </a:tr>
              <a:tr h="67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ཨང་རྩིས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༨༠/༡༠༠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65324"/>
                  </a:ext>
                </a:extLst>
              </a:tr>
              <a:tr h="67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རང་བྱུང་ཚན་རིག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༨༠/༡༠༠</a:t>
                      </a:r>
                      <a:endParaRPr lang="en-IN" sz="3200" dirty="0">
                        <a:solidFill>
                          <a:schemeClr val="tx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819483"/>
                  </a:ext>
                </a:extLst>
              </a:tr>
              <a:tr h="67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ཁྱོན་བསྡོམས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་</a:t>
                      </a:r>
                      <a:endParaRPr lang="en-IN" sz="3200" dirty="0">
                        <a:solidFill>
                          <a:schemeClr val="bg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༦༠+༥༠+༨༠+༨༠= ?/༤༠༠</a:t>
                      </a:r>
                      <a:endParaRPr lang="en-IN" sz="3200" dirty="0">
                        <a:solidFill>
                          <a:schemeClr val="bg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42114"/>
                  </a:ext>
                </a:extLst>
              </a:tr>
              <a:tr h="11397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བརྒྱ་ཆ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།</a:t>
                      </a:r>
                      <a:endParaRPr lang="en-IN" sz="3200" dirty="0">
                        <a:solidFill>
                          <a:schemeClr val="bg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  <a:p>
                      <a:pPr algn="ctr"/>
                      <a:endParaRPr lang="en-IN" sz="3200" dirty="0">
                        <a:solidFill>
                          <a:schemeClr val="bg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Monlam Uni OuChan2" panose="01010100010101010101" pitchFamily="2" charset="2"/>
                          <a:ea typeface="Monlam Uni OuChan2" panose="01010100010101010101" pitchFamily="2" charset="2"/>
                          <a:cs typeface="Monlam Uni OuChan2" panose="01010100010101010101" pitchFamily="2" charset="2"/>
                        </a:rPr>
                        <a:t>༢༧༠/༤༠༠ x ༡༠༠ = ?</a:t>
                      </a:r>
                      <a:endParaRPr lang="en-IN" sz="3200" dirty="0">
                        <a:solidFill>
                          <a:schemeClr val="bg1"/>
                        </a:solidFill>
                        <a:latin typeface="Monlam Uni OuChan2" panose="01010100010101010101" pitchFamily="2" charset="2"/>
                        <a:ea typeface="Monlam Uni OuChan2" panose="01010100010101010101" pitchFamily="2" charset="2"/>
                        <a:cs typeface="Monlam Uni OuChan2" panose="01010100010101010101" pitchFamily="2" charset="2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67464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B5B97C1-5B05-C345-9A1A-F77253FB0757}"/>
              </a:ext>
            </a:extLst>
          </p:cNvPr>
          <p:cNvSpPr/>
          <p:nvPr/>
        </p:nvSpPr>
        <p:spPr>
          <a:xfrm>
            <a:off x="3396386" y="-80665"/>
            <a:ext cx="5399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ལོ་འཁོར་ཡིག་རྒྱ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ུགས་བརྒྱ་ཆ་འཚོལ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།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73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C15972-1BA0-01BE-FF06-10B887737403}"/>
              </a:ext>
            </a:extLst>
          </p:cNvPr>
          <p:cNvSpPr/>
          <p:nvPr/>
        </p:nvSpPr>
        <p:spPr>
          <a:xfrm>
            <a:off x="3334836" y="1315616"/>
            <a:ext cx="392900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o-CN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ཀུ་ཤུ</a:t>
            </a: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་</a:t>
            </a:r>
            <a:r>
              <a:rPr lang="bo-CN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ཁ་པར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་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འདིའི་སྒོར་ནི་སྟོང་ལྔ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་༼༥༠༠༠༠༽ཡིན།</a:t>
            </a:r>
          </a:p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གལ་ཏེ་བརྒྱ་ཆ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་ ༥༠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%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ཕྱེད་ཆག་ཡོད་ན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་</a:t>
            </a:r>
          </a:p>
          <a:p>
            <a:pPr algn="ctr"/>
            <a:r>
              <a:rPr lang="en-US" sz="4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ད་ཁ་པར་འདིའི་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གོ</a:t>
            </a:r>
            <a:r>
              <a:rPr lang="en-US" sz="4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ང་ག་ཚོད་ཡ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ིན་ནམ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།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ACCDF-7DAF-032C-6647-C043AC997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789" l="0" r="100000">
                        <a14:foregroundMark x1="73446" y1="8499" x2="82486" y2="19176"/>
                        <a14:foregroundMark x1="82486" y1="19176" x2="81921" y2="25498"/>
                        <a14:foregroundMark x1="81356" y1="14402" x2="81921" y2="9916"/>
                        <a14:foregroundMark x1="75141" y1="7791" x2="77401" y2="9208"/>
                        <a14:foregroundMark x1="60452" y1="90661" x2="70056" y2="90425"/>
                        <a14:foregroundMark x1="83051" y1="23610" x2="87006" y2="82267"/>
                        <a14:foregroundMark x1="87006" y1="82267" x2="80226" y2="89717"/>
                        <a14:foregroundMark x1="81921" y1="89717" x2="74011" y2="91133"/>
                        <a14:foregroundMark x1="33333" y1="21721" x2="28814" y2="23137"/>
                        <a14:foregroundMark x1="15819" y1="26207" x2="17514" y2="24318"/>
                        <a14:foregroundMark x1="15819" y1="16291" x2="15819" y2="21485"/>
                        <a14:foregroundMark x1="76083" y1="8054" x2="79347" y2="8998"/>
                        <a14:foregroundMark x1="84557" y1="87959" x2="75078" y2="91789"/>
                        <a14:foregroundMark x1="78406" y1="8027" x2="80791" y2="8604"/>
                        <a14:foregroundMark x1="73572" y1="7608" x2="76648" y2="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98" y="162268"/>
            <a:ext cx="3254847" cy="68404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5FC74D-249F-88ED-0EDA-F59D3C973C7F}"/>
                  </a:ext>
                </a:extLst>
              </p14:cNvPr>
              <p14:cNvContentPartPr/>
              <p14:nvPr/>
            </p14:nvContentPartPr>
            <p14:xfrm>
              <a:off x="-3484157" y="350680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5FC74D-249F-88ED-0EDA-F59D3C973C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502157" y="348880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8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085171"/>
            <a:ext cx="62967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བསྐྱར་སྦྱོང</a:t>
            </a:r>
            <a:r>
              <a:rPr kumimoji="0" lang="en-US" sz="115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་།</a:t>
            </a:r>
            <a:endParaRPr kumimoji="0" lang="en-LT" sz="11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434"/>
      </p:ext>
    </p:extLst>
  </p:cSld>
  <p:clrMapOvr>
    <a:masterClrMapping/>
  </p:clrMapOvr>
  <p:transition spd="slow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29F581C-915B-3B4C-9A89-1AA8FB4A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68"/>
            <a:ext cx="12192000" cy="6858000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6" name="Graphic 22">
            <a:extLst>
              <a:ext uri="{FF2B5EF4-FFF2-40B4-BE49-F238E27FC236}">
                <a16:creationId xmlns:a16="http://schemas.microsoft.com/office/drawing/2014/main" id="{D41648B8-54FC-9049-AD25-9FC457D2D522}"/>
              </a:ext>
            </a:extLst>
          </p:cNvPr>
          <p:cNvSpPr/>
          <p:nvPr/>
        </p:nvSpPr>
        <p:spPr>
          <a:xfrm rot="20322550">
            <a:off x="2891879" y="-462708"/>
            <a:ext cx="3095840" cy="3106380"/>
          </a:xfrm>
          <a:custGeom>
            <a:avLst/>
            <a:gdLst>
              <a:gd name="connsiteX0" fmla="*/ 1783371 w 4040992"/>
              <a:gd name="connsiteY0" fmla="*/ -70 h 4054751"/>
              <a:gd name="connsiteX1" fmla="*/ 1679638 w 4040992"/>
              <a:gd name="connsiteY1" fmla="*/ 208425 h 4054751"/>
              <a:gd name="connsiteX2" fmla="*/ 1575904 w 4040992"/>
              <a:gd name="connsiteY2" fmla="*/ 416940 h 4054751"/>
              <a:gd name="connsiteX3" fmla="*/ 1474709 w 4040992"/>
              <a:gd name="connsiteY3" fmla="*/ 452102 h 4054751"/>
              <a:gd name="connsiteX4" fmla="*/ 1289215 w 4040992"/>
              <a:gd name="connsiteY4" fmla="*/ 529824 h 4054751"/>
              <a:gd name="connsiteX5" fmla="*/ 1204935 w 4040992"/>
              <a:gd name="connsiteY5" fmla="*/ 572403 h 4054751"/>
              <a:gd name="connsiteX6" fmla="*/ 983258 w 4040992"/>
              <a:gd name="connsiteY6" fmla="*/ 496954 h 4054751"/>
              <a:gd name="connsiteX7" fmla="*/ 761599 w 4040992"/>
              <a:gd name="connsiteY7" fmla="*/ 421486 h 4054751"/>
              <a:gd name="connsiteX8" fmla="*/ 594762 w 4040992"/>
              <a:gd name="connsiteY8" fmla="*/ 589937 h 4054751"/>
              <a:gd name="connsiteX9" fmla="*/ 427944 w 4040992"/>
              <a:gd name="connsiteY9" fmla="*/ 758407 h 4054751"/>
              <a:gd name="connsiteX10" fmla="*/ 498588 w 4040992"/>
              <a:gd name="connsiteY10" fmla="*/ 977841 h 4054751"/>
              <a:gd name="connsiteX11" fmla="*/ 569250 w 4040992"/>
              <a:gd name="connsiteY11" fmla="*/ 1197274 h 4054751"/>
              <a:gd name="connsiteX12" fmla="*/ 526490 w 4040992"/>
              <a:gd name="connsiteY12" fmla="*/ 1287910 h 4054751"/>
              <a:gd name="connsiteX13" fmla="*/ 451455 w 4040992"/>
              <a:gd name="connsiteY13" fmla="*/ 1473951 h 4054751"/>
              <a:gd name="connsiteX14" fmla="*/ 419181 w 4040992"/>
              <a:gd name="connsiteY14" fmla="*/ 1569357 h 4054751"/>
              <a:gd name="connsiteX15" fmla="*/ 209564 w 4040992"/>
              <a:gd name="connsiteY15" fmla="*/ 1676857 h 4054751"/>
              <a:gd name="connsiteX16" fmla="*/ -52 w 4040992"/>
              <a:gd name="connsiteY16" fmla="*/ 1784356 h 4054751"/>
              <a:gd name="connsiteX17" fmla="*/ -52 w 4040992"/>
              <a:gd name="connsiteY17" fmla="*/ 2022666 h 4054751"/>
              <a:gd name="connsiteX18" fmla="*/ -52 w 4040992"/>
              <a:gd name="connsiteY18" fmla="*/ 2260957 h 4054751"/>
              <a:gd name="connsiteX19" fmla="*/ 207267 w 4040992"/>
              <a:gd name="connsiteY19" fmla="*/ 2365289 h 4054751"/>
              <a:gd name="connsiteX20" fmla="*/ 414567 w 4040992"/>
              <a:gd name="connsiteY20" fmla="*/ 2469639 h 4054751"/>
              <a:gd name="connsiteX21" fmla="*/ 449528 w 4040992"/>
              <a:gd name="connsiteY21" fmla="*/ 2571418 h 4054751"/>
              <a:gd name="connsiteX22" fmla="*/ 527157 w 4040992"/>
              <a:gd name="connsiteY22" fmla="*/ 2758634 h 4054751"/>
              <a:gd name="connsiteX23" fmla="*/ 569825 w 4040992"/>
              <a:gd name="connsiteY23" fmla="*/ 2844089 h 4054751"/>
              <a:gd name="connsiteX24" fmla="*/ 502553 w 4040992"/>
              <a:gd name="connsiteY24" fmla="*/ 3055826 h 4054751"/>
              <a:gd name="connsiteX25" fmla="*/ 431909 w 4040992"/>
              <a:gd name="connsiteY25" fmla="*/ 3278055 h 4054751"/>
              <a:gd name="connsiteX26" fmla="*/ 596041 w 4040992"/>
              <a:gd name="connsiteY26" fmla="*/ 3456382 h 4054751"/>
              <a:gd name="connsiteX27" fmla="*/ 763563 w 4040992"/>
              <a:gd name="connsiteY27" fmla="*/ 3624218 h 4054751"/>
              <a:gd name="connsiteX28" fmla="*/ 981739 w 4040992"/>
              <a:gd name="connsiteY28" fmla="*/ 3553204 h 4054751"/>
              <a:gd name="connsiteX29" fmla="*/ 1199915 w 4040992"/>
              <a:gd name="connsiteY29" fmla="*/ 3482190 h 4054751"/>
              <a:gd name="connsiteX30" fmla="*/ 1309002 w 4040992"/>
              <a:gd name="connsiteY30" fmla="*/ 3533675 h 4054751"/>
              <a:gd name="connsiteX31" fmla="*/ 1496775 w 4040992"/>
              <a:gd name="connsiteY31" fmla="*/ 3610951 h 4054751"/>
              <a:gd name="connsiteX32" fmla="*/ 1575441 w 4040992"/>
              <a:gd name="connsiteY32" fmla="*/ 3636740 h 4054751"/>
              <a:gd name="connsiteX33" fmla="*/ 1679415 w 4040992"/>
              <a:gd name="connsiteY33" fmla="*/ 3845702 h 4054751"/>
              <a:gd name="connsiteX34" fmla="*/ 1783371 w 4040992"/>
              <a:gd name="connsiteY34" fmla="*/ 4054682 h 4054751"/>
              <a:gd name="connsiteX35" fmla="*/ 2020444 w 4040992"/>
              <a:gd name="connsiteY35" fmla="*/ 4054682 h 4054751"/>
              <a:gd name="connsiteX36" fmla="*/ 2257518 w 4040992"/>
              <a:gd name="connsiteY36" fmla="*/ 4054682 h 4054751"/>
              <a:gd name="connsiteX37" fmla="*/ 2361251 w 4040992"/>
              <a:gd name="connsiteY37" fmla="*/ 3846167 h 4054751"/>
              <a:gd name="connsiteX38" fmla="*/ 2464985 w 4040992"/>
              <a:gd name="connsiteY38" fmla="*/ 3637654 h 4054751"/>
              <a:gd name="connsiteX39" fmla="*/ 2566180 w 4040992"/>
              <a:gd name="connsiteY39" fmla="*/ 3602491 h 4054751"/>
              <a:gd name="connsiteX40" fmla="*/ 2751674 w 4040992"/>
              <a:gd name="connsiteY40" fmla="*/ 3524769 h 4054751"/>
              <a:gd name="connsiteX41" fmla="*/ 2835954 w 4040992"/>
              <a:gd name="connsiteY41" fmla="*/ 3482190 h 4054751"/>
              <a:gd name="connsiteX42" fmla="*/ 3057965 w 4040992"/>
              <a:gd name="connsiteY42" fmla="*/ 3557769 h 4054751"/>
              <a:gd name="connsiteX43" fmla="*/ 3279994 w 4040992"/>
              <a:gd name="connsiteY43" fmla="*/ 3633349 h 4054751"/>
              <a:gd name="connsiteX44" fmla="*/ 3447183 w 4040992"/>
              <a:gd name="connsiteY44" fmla="*/ 3463537 h 4054751"/>
              <a:gd name="connsiteX45" fmla="*/ 3610018 w 4040992"/>
              <a:gd name="connsiteY45" fmla="*/ 3280645 h 4054751"/>
              <a:gd name="connsiteX46" fmla="*/ 3538336 w 4040992"/>
              <a:gd name="connsiteY46" fmla="*/ 3060671 h 4054751"/>
              <a:gd name="connsiteX47" fmla="*/ 3470990 w 4040992"/>
              <a:gd name="connsiteY47" fmla="*/ 2853778 h 4054751"/>
              <a:gd name="connsiteX48" fmla="*/ 3513695 w 4040992"/>
              <a:gd name="connsiteY48" fmla="*/ 2768249 h 4054751"/>
              <a:gd name="connsiteX49" fmla="*/ 3591361 w 4040992"/>
              <a:gd name="connsiteY49" fmla="*/ 2580958 h 4054751"/>
              <a:gd name="connsiteX50" fmla="*/ 3626322 w 4040992"/>
              <a:gd name="connsiteY50" fmla="*/ 2479180 h 4054751"/>
              <a:gd name="connsiteX51" fmla="*/ 3833622 w 4040992"/>
              <a:gd name="connsiteY51" fmla="*/ 2374829 h 4054751"/>
              <a:gd name="connsiteX52" fmla="*/ 4040941 w 4040992"/>
              <a:gd name="connsiteY52" fmla="*/ 2270498 h 4054751"/>
              <a:gd name="connsiteX53" fmla="*/ 4040941 w 4040992"/>
              <a:gd name="connsiteY53" fmla="*/ 2032076 h 4054751"/>
              <a:gd name="connsiteX54" fmla="*/ 4040941 w 4040992"/>
              <a:gd name="connsiteY54" fmla="*/ 1793636 h 4054751"/>
              <a:gd name="connsiteX55" fmla="*/ 3833622 w 4040992"/>
              <a:gd name="connsiteY55" fmla="*/ 1689304 h 4054751"/>
              <a:gd name="connsiteX56" fmla="*/ 3626322 w 4040992"/>
              <a:gd name="connsiteY56" fmla="*/ 1584954 h 4054751"/>
              <a:gd name="connsiteX57" fmla="*/ 3591361 w 4040992"/>
              <a:gd name="connsiteY57" fmla="*/ 1483194 h 4054751"/>
              <a:gd name="connsiteX58" fmla="*/ 3514066 w 4040992"/>
              <a:gd name="connsiteY58" fmla="*/ 1296630 h 4054751"/>
              <a:gd name="connsiteX59" fmla="*/ 3471732 w 4040992"/>
              <a:gd name="connsiteY59" fmla="*/ 1211846 h 4054751"/>
              <a:gd name="connsiteX60" fmla="*/ 3546766 w 4040992"/>
              <a:gd name="connsiteY60" fmla="*/ 988909 h 4054751"/>
              <a:gd name="connsiteX61" fmla="*/ 3621783 w 4040992"/>
              <a:gd name="connsiteY61" fmla="*/ 765972 h 4054751"/>
              <a:gd name="connsiteX62" fmla="*/ 3449555 w 4040992"/>
              <a:gd name="connsiteY62" fmla="*/ 593683 h 4054751"/>
              <a:gd name="connsiteX63" fmla="*/ 3277326 w 4040992"/>
              <a:gd name="connsiteY63" fmla="*/ 421393 h 4054751"/>
              <a:gd name="connsiteX64" fmla="*/ 3059150 w 4040992"/>
              <a:gd name="connsiteY64" fmla="*/ 496674 h 4054751"/>
              <a:gd name="connsiteX65" fmla="*/ 2840975 w 4040992"/>
              <a:gd name="connsiteY65" fmla="*/ 571956 h 4054751"/>
              <a:gd name="connsiteX66" fmla="*/ 2750859 w 4040992"/>
              <a:gd name="connsiteY66" fmla="*/ 529228 h 4054751"/>
              <a:gd name="connsiteX67" fmla="*/ 2565884 w 4040992"/>
              <a:gd name="connsiteY67" fmla="*/ 454040 h 4054751"/>
              <a:gd name="connsiteX68" fmla="*/ 2471025 w 4040992"/>
              <a:gd name="connsiteY68" fmla="*/ 421561 h 4054751"/>
              <a:gd name="connsiteX69" fmla="*/ 2364142 w 4040992"/>
              <a:gd name="connsiteY69" fmla="*/ 210736 h 4054751"/>
              <a:gd name="connsiteX70" fmla="*/ 2257240 w 4040992"/>
              <a:gd name="connsiteY70" fmla="*/ -70 h 4054751"/>
              <a:gd name="connsiteX71" fmla="*/ 2020315 w 4040992"/>
              <a:gd name="connsiteY71" fmla="*/ -70 h 4054751"/>
              <a:gd name="connsiteX72" fmla="*/ 2020444 w 4040992"/>
              <a:gd name="connsiteY72" fmla="*/ 1321991 h 4054751"/>
              <a:gd name="connsiteX73" fmla="*/ 2329014 w 4040992"/>
              <a:gd name="connsiteY73" fmla="*/ 1388124 h 4054751"/>
              <a:gd name="connsiteX74" fmla="*/ 2709506 w 4040992"/>
              <a:gd name="connsiteY74" fmla="*/ 1850805 h 4054751"/>
              <a:gd name="connsiteX75" fmla="*/ 2709506 w 4040992"/>
              <a:gd name="connsiteY75" fmla="*/ 2213347 h 4054751"/>
              <a:gd name="connsiteX76" fmla="*/ 2205420 w 4040992"/>
              <a:gd name="connsiteY76" fmla="*/ 2723620 h 4054751"/>
              <a:gd name="connsiteX77" fmla="*/ 1873413 w 4040992"/>
              <a:gd name="connsiteY77" fmla="*/ 2732434 h 4054751"/>
              <a:gd name="connsiteX78" fmla="*/ 1517766 w 4040992"/>
              <a:gd name="connsiteY78" fmla="*/ 2537653 h 4054751"/>
              <a:gd name="connsiteX79" fmla="*/ 1580573 w 4040992"/>
              <a:gd name="connsiteY79" fmla="*/ 1470336 h 4054751"/>
              <a:gd name="connsiteX80" fmla="*/ 2020444 w 4040992"/>
              <a:gd name="connsiteY80" fmla="*/ 1321991 h 405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040992" h="4054751">
                <a:moveTo>
                  <a:pt x="1783371" y="-70"/>
                </a:moveTo>
                <a:lnTo>
                  <a:pt x="1679638" y="208425"/>
                </a:lnTo>
                <a:lnTo>
                  <a:pt x="1575904" y="416940"/>
                </a:lnTo>
                <a:lnTo>
                  <a:pt x="1474709" y="452102"/>
                </a:lnTo>
                <a:cubicBezTo>
                  <a:pt x="1419053" y="471438"/>
                  <a:pt x="1335577" y="506406"/>
                  <a:pt x="1289215" y="529824"/>
                </a:cubicBezTo>
                <a:lnTo>
                  <a:pt x="1204935" y="572403"/>
                </a:lnTo>
                <a:lnTo>
                  <a:pt x="983258" y="496954"/>
                </a:lnTo>
                <a:lnTo>
                  <a:pt x="761599" y="421486"/>
                </a:lnTo>
                <a:lnTo>
                  <a:pt x="594762" y="589937"/>
                </a:lnTo>
                <a:lnTo>
                  <a:pt x="427944" y="758407"/>
                </a:lnTo>
                <a:lnTo>
                  <a:pt x="498588" y="977841"/>
                </a:lnTo>
                <a:lnTo>
                  <a:pt x="569250" y="1197274"/>
                </a:lnTo>
                <a:lnTo>
                  <a:pt x="526490" y="1287910"/>
                </a:lnTo>
                <a:cubicBezTo>
                  <a:pt x="502973" y="1337760"/>
                  <a:pt x="469208" y="1421478"/>
                  <a:pt x="451455" y="1473951"/>
                </a:cubicBezTo>
                <a:lnTo>
                  <a:pt x="419181" y="1569357"/>
                </a:lnTo>
                <a:lnTo>
                  <a:pt x="209564" y="1676857"/>
                </a:lnTo>
                <a:lnTo>
                  <a:pt x="-52" y="1784356"/>
                </a:lnTo>
                <a:lnTo>
                  <a:pt x="-52" y="2022666"/>
                </a:lnTo>
                <a:lnTo>
                  <a:pt x="-52" y="2260957"/>
                </a:lnTo>
                <a:lnTo>
                  <a:pt x="207267" y="2365289"/>
                </a:lnTo>
                <a:lnTo>
                  <a:pt x="414567" y="2469639"/>
                </a:lnTo>
                <a:lnTo>
                  <a:pt x="449528" y="2571418"/>
                </a:lnTo>
                <a:cubicBezTo>
                  <a:pt x="468753" y="2627394"/>
                  <a:pt x="503688" y="2711635"/>
                  <a:pt x="527157" y="2758634"/>
                </a:cubicBezTo>
                <a:lnTo>
                  <a:pt x="569825" y="2844089"/>
                </a:lnTo>
                <a:lnTo>
                  <a:pt x="502553" y="3055826"/>
                </a:lnTo>
                <a:cubicBezTo>
                  <a:pt x="465557" y="3172286"/>
                  <a:pt x="433777" y="3272286"/>
                  <a:pt x="431909" y="3278055"/>
                </a:cubicBezTo>
                <a:cubicBezTo>
                  <a:pt x="430041" y="3283824"/>
                  <a:pt x="503900" y="3364076"/>
                  <a:pt x="596041" y="3456382"/>
                </a:cubicBezTo>
                <a:lnTo>
                  <a:pt x="763563" y="3624218"/>
                </a:lnTo>
                <a:lnTo>
                  <a:pt x="981739" y="3553204"/>
                </a:lnTo>
                <a:lnTo>
                  <a:pt x="1199915" y="3482190"/>
                </a:lnTo>
                <a:lnTo>
                  <a:pt x="1309002" y="3533675"/>
                </a:lnTo>
                <a:cubicBezTo>
                  <a:pt x="1369001" y="3561993"/>
                  <a:pt x="1453503" y="3596768"/>
                  <a:pt x="1496775" y="3610951"/>
                </a:cubicBezTo>
                <a:lnTo>
                  <a:pt x="1575441" y="3636740"/>
                </a:lnTo>
                <a:lnTo>
                  <a:pt x="1679415" y="3845702"/>
                </a:lnTo>
                <a:lnTo>
                  <a:pt x="1783371" y="4054682"/>
                </a:lnTo>
                <a:lnTo>
                  <a:pt x="2020444" y="4054682"/>
                </a:lnTo>
                <a:lnTo>
                  <a:pt x="2257518" y="4054682"/>
                </a:lnTo>
                <a:lnTo>
                  <a:pt x="2361251" y="3846167"/>
                </a:lnTo>
                <a:lnTo>
                  <a:pt x="2464985" y="3637654"/>
                </a:lnTo>
                <a:lnTo>
                  <a:pt x="2566180" y="3602491"/>
                </a:lnTo>
                <a:cubicBezTo>
                  <a:pt x="2621836" y="3583155"/>
                  <a:pt x="2705313" y="3548187"/>
                  <a:pt x="2751674" y="3524769"/>
                </a:cubicBezTo>
                <a:lnTo>
                  <a:pt x="2835954" y="3482190"/>
                </a:lnTo>
                <a:lnTo>
                  <a:pt x="3057965" y="3557769"/>
                </a:lnTo>
                <a:lnTo>
                  <a:pt x="3279994" y="3633349"/>
                </a:lnTo>
                <a:lnTo>
                  <a:pt x="3447183" y="3463537"/>
                </a:lnTo>
                <a:cubicBezTo>
                  <a:pt x="3544761" y="3364432"/>
                  <a:pt x="3612553" y="3288279"/>
                  <a:pt x="3610018" y="3280645"/>
                </a:cubicBezTo>
                <a:cubicBezTo>
                  <a:pt x="3607630" y="3273452"/>
                  <a:pt x="3575375" y="3174464"/>
                  <a:pt x="3538336" y="3060671"/>
                </a:cubicBezTo>
                <a:lnTo>
                  <a:pt x="3470990" y="2853778"/>
                </a:lnTo>
                <a:lnTo>
                  <a:pt x="3513695" y="2768249"/>
                </a:lnTo>
                <a:cubicBezTo>
                  <a:pt x="3537185" y="2721208"/>
                  <a:pt x="3572136" y="2636935"/>
                  <a:pt x="3591361" y="2580958"/>
                </a:cubicBezTo>
                <a:lnTo>
                  <a:pt x="3626322" y="2479180"/>
                </a:lnTo>
                <a:lnTo>
                  <a:pt x="3833622" y="2374829"/>
                </a:lnTo>
                <a:lnTo>
                  <a:pt x="4040941" y="2270498"/>
                </a:lnTo>
                <a:lnTo>
                  <a:pt x="4040941" y="2032076"/>
                </a:lnTo>
                <a:lnTo>
                  <a:pt x="4040941" y="1793636"/>
                </a:lnTo>
                <a:lnTo>
                  <a:pt x="3833622" y="1689304"/>
                </a:lnTo>
                <a:lnTo>
                  <a:pt x="3626322" y="1584954"/>
                </a:lnTo>
                <a:lnTo>
                  <a:pt x="3591361" y="1483194"/>
                </a:lnTo>
                <a:cubicBezTo>
                  <a:pt x="3572136" y="1427217"/>
                  <a:pt x="3537350" y="1343259"/>
                  <a:pt x="3514066" y="1296630"/>
                </a:cubicBezTo>
                <a:lnTo>
                  <a:pt x="3471732" y="1211846"/>
                </a:lnTo>
                <a:lnTo>
                  <a:pt x="3546766" y="988909"/>
                </a:lnTo>
                <a:lnTo>
                  <a:pt x="3621783" y="765972"/>
                </a:lnTo>
                <a:lnTo>
                  <a:pt x="3449555" y="593683"/>
                </a:lnTo>
                <a:lnTo>
                  <a:pt x="3277326" y="421393"/>
                </a:lnTo>
                <a:lnTo>
                  <a:pt x="3059150" y="496674"/>
                </a:lnTo>
                <a:lnTo>
                  <a:pt x="2840975" y="571956"/>
                </a:lnTo>
                <a:lnTo>
                  <a:pt x="2750859" y="529228"/>
                </a:lnTo>
                <a:cubicBezTo>
                  <a:pt x="2701295" y="505727"/>
                  <a:pt x="2618057" y="471895"/>
                  <a:pt x="2565884" y="454040"/>
                </a:cubicBezTo>
                <a:lnTo>
                  <a:pt x="2471025" y="421561"/>
                </a:lnTo>
                <a:lnTo>
                  <a:pt x="2364142" y="210736"/>
                </a:lnTo>
                <a:lnTo>
                  <a:pt x="2257240" y="-70"/>
                </a:lnTo>
                <a:lnTo>
                  <a:pt x="2020315" y="-70"/>
                </a:lnTo>
                <a:close/>
                <a:moveTo>
                  <a:pt x="2020444" y="1321991"/>
                </a:moveTo>
                <a:cubicBezTo>
                  <a:pt x="2154608" y="1321991"/>
                  <a:pt x="2221015" y="1336224"/>
                  <a:pt x="2329014" y="1388124"/>
                </a:cubicBezTo>
                <a:cubicBezTo>
                  <a:pt x="2512242" y="1476175"/>
                  <a:pt x="2654356" y="1648990"/>
                  <a:pt x="2709506" y="1850805"/>
                </a:cubicBezTo>
                <a:cubicBezTo>
                  <a:pt x="2732927" y="1936513"/>
                  <a:pt x="2732927" y="2127640"/>
                  <a:pt x="2709506" y="2213347"/>
                </a:cubicBezTo>
                <a:cubicBezTo>
                  <a:pt x="2642083" y="2460071"/>
                  <a:pt x="2447166" y="2657383"/>
                  <a:pt x="2205420" y="2723620"/>
                </a:cubicBezTo>
                <a:cubicBezTo>
                  <a:pt x="2122572" y="2746320"/>
                  <a:pt x="1955248" y="2750756"/>
                  <a:pt x="1873413" y="2732434"/>
                </a:cubicBezTo>
                <a:cubicBezTo>
                  <a:pt x="1737461" y="2701995"/>
                  <a:pt x="1613872" y="2634312"/>
                  <a:pt x="1517766" y="2537653"/>
                </a:cubicBezTo>
                <a:cubicBezTo>
                  <a:pt x="1218474" y="2236635"/>
                  <a:pt x="1248390" y="1728257"/>
                  <a:pt x="1580573" y="1470336"/>
                </a:cubicBezTo>
                <a:cubicBezTo>
                  <a:pt x="1716937" y="1364458"/>
                  <a:pt x="1842874" y="1321991"/>
                  <a:pt x="2020444" y="1321991"/>
                </a:cubicBezTo>
                <a:close/>
              </a:path>
            </a:pathLst>
          </a:custGeom>
          <a:ln w="947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LT"/>
          </a:p>
        </p:txBody>
      </p:sp>
      <p:sp useBgFill="1">
        <p:nvSpPr>
          <p:cNvPr id="24" name="Graphic 22">
            <a:extLst>
              <a:ext uri="{FF2B5EF4-FFF2-40B4-BE49-F238E27FC236}">
                <a16:creationId xmlns:a16="http://schemas.microsoft.com/office/drawing/2014/main" id="{480C9633-F820-3D45-9499-D282F58F0A66}"/>
              </a:ext>
            </a:extLst>
          </p:cNvPr>
          <p:cNvSpPr/>
          <p:nvPr/>
        </p:nvSpPr>
        <p:spPr>
          <a:xfrm>
            <a:off x="202281" y="616947"/>
            <a:ext cx="3095840" cy="3106380"/>
          </a:xfrm>
          <a:custGeom>
            <a:avLst/>
            <a:gdLst>
              <a:gd name="connsiteX0" fmla="*/ 1783371 w 4040992"/>
              <a:gd name="connsiteY0" fmla="*/ -70 h 4054751"/>
              <a:gd name="connsiteX1" fmla="*/ 1679638 w 4040992"/>
              <a:gd name="connsiteY1" fmla="*/ 208425 h 4054751"/>
              <a:gd name="connsiteX2" fmla="*/ 1575904 w 4040992"/>
              <a:gd name="connsiteY2" fmla="*/ 416940 h 4054751"/>
              <a:gd name="connsiteX3" fmla="*/ 1474709 w 4040992"/>
              <a:gd name="connsiteY3" fmla="*/ 452102 h 4054751"/>
              <a:gd name="connsiteX4" fmla="*/ 1289215 w 4040992"/>
              <a:gd name="connsiteY4" fmla="*/ 529824 h 4054751"/>
              <a:gd name="connsiteX5" fmla="*/ 1204935 w 4040992"/>
              <a:gd name="connsiteY5" fmla="*/ 572403 h 4054751"/>
              <a:gd name="connsiteX6" fmla="*/ 983258 w 4040992"/>
              <a:gd name="connsiteY6" fmla="*/ 496954 h 4054751"/>
              <a:gd name="connsiteX7" fmla="*/ 761599 w 4040992"/>
              <a:gd name="connsiteY7" fmla="*/ 421486 h 4054751"/>
              <a:gd name="connsiteX8" fmla="*/ 594762 w 4040992"/>
              <a:gd name="connsiteY8" fmla="*/ 589937 h 4054751"/>
              <a:gd name="connsiteX9" fmla="*/ 427944 w 4040992"/>
              <a:gd name="connsiteY9" fmla="*/ 758407 h 4054751"/>
              <a:gd name="connsiteX10" fmla="*/ 498588 w 4040992"/>
              <a:gd name="connsiteY10" fmla="*/ 977841 h 4054751"/>
              <a:gd name="connsiteX11" fmla="*/ 569250 w 4040992"/>
              <a:gd name="connsiteY11" fmla="*/ 1197274 h 4054751"/>
              <a:gd name="connsiteX12" fmla="*/ 526490 w 4040992"/>
              <a:gd name="connsiteY12" fmla="*/ 1287910 h 4054751"/>
              <a:gd name="connsiteX13" fmla="*/ 451455 w 4040992"/>
              <a:gd name="connsiteY13" fmla="*/ 1473951 h 4054751"/>
              <a:gd name="connsiteX14" fmla="*/ 419181 w 4040992"/>
              <a:gd name="connsiteY14" fmla="*/ 1569357 h 4054751"/>
              <a:gd name="connsiteX15" fmla="*/ 209564 w 4040992"/>
              <a:gd name="connsiteY15" fmla="*/ 1676857 h 4054751"/>
              <a:gd name="connsiteX16" fmla="*/ -52 w 4040992"/>
              <a:gd name="connsiteY16" fmla="*/ 1784356 h 4054751"/>
              <a:gd name="connsiteX17" fmla="*/ -52 w 4040992"/>
              <a:gd name="connsiteY17" fmla="*/ 2022666 h 4054751"/>
              <a:gd name="connsiteX18" fmla="*/ -52 w 4040992"/>
              <a:gd name="connsiteY18" fmla="*/ 2260957 h 4054751"/>
              <a:gd name="connsiteX19" fmla="*/ 207267 w 4040992"/>
              <a:gd name="connsiteY19" fmla="*/ 2365289 h 4054751"/>
              <a:gd name="connsiteX20" fmla="*/ 414567 w 4040992"/>
              <a:gd name="connsiteY20" fmla="*/ 2469639 h 4054751"/>
              <a:gd name="connsiteX21" fmla="*/ 449528 w 4040992"/>
              <a:gd name="connsiteY21" fmla="*/ 2571418 h 4054751"/>
              <a:gd name="connsiteX22" fmla="*/ 527157 w 4040992"/>
              <a:gd name="connsiteY22" fmla="*/ 2758634 h 4054751"/>
              <a:gd name="connsiteX23" fmla="*/ 569825 w 4040992"/>
              <a:gd name="connsiteY23" fmla="*/ 2844089 h 4054751"/>
              <a:gd name="connsiteX24" fmla="*/ 502553 w 4040992"/>
              <a:gd name="connsiteY24" fmla="*/ 3055826 h 4054751"/>
              <a:gd name="connsiteX25" fmla="*/ 431909 w 4040992"/>
              <a:gd name="connsiteY25" fmla="*/ 3278055 h 4054751"/>
              <a:gd name="connsiteX26" fmla="*/ 596041 w 4040992"/>
              <a:gd name="connsiteY26" fmla="*/ 3456382 h 4054751"/>
              <a:gd name="connsiteX27" fmla="*/ 763563 w 4040992"/>
              <a:gd name="connsiteY27" fmla="*/ 3624218 h 4054751"/>
              <a:gd name="connsiteX28" fmla="*/ 981739 w 4040992"/>
              <a:gd name="connsiteY28" fmla="*/ 3553204 h 4054751"/>
              <a:gd name="connsiteX29" fmla="*/ 1199915 w 4040992"/>
              <a:gd name="connsiteY29" fmla="*/ 3482190 h 4054751"/>
              <a:gd name="connsiteX30" fmla="*/ 1309002 w 4040992"/>
              <a:gd name="connsiteY30" fmla="*/ 3533675 h 4054751"/>
              <a:gd name="connsiteX31" fmla="*/ 1496775 w 4040992"/>
              <a:gd name="connsiteY31" fmla="*/ 3610951 h 4054751"/>
              <a:gd name="connsiteX32" fmla="*/ 1575441 w 4040992"/>
              <a:gd name="connsiteY32" fmla="*/ 3636740 h 4054751"/>
              <a:gd name="connsiteX33" fmla="*/ 1679415 w 4040992"/>
              <a:gd name="connsiteY33" fmla="*/ 3845702 h 4054751"/>
              <a:gd name="connsiteX34" fmla="*/ 1783371 w 4040992"/>
              <a:gd name="connsiteY34" fmla="*/ 4054682 h 4054751"/>
              <a:gd name="connsiteX35" fmla="*/ 2020444 w 4040992"/>
              <a:gd name="connsiteY35" fmla="*/ 4054682 h 4054751"/>
              <a:gd name="connsiteX36" fmla="*/ 2257518 w 4040992"/>
              <a:gd name="connsiteY36" fmla="*/ 4054682 h 4054751"/>
              <a:gd name="connsiteX37" fmla="*/ 2361251 w 4040992"/>
              <a:gd name="connsiteY37" fmla="*/ 3846167 h 4054751"/>
              <a:gd name="connsiteX38" fmla="*/ 2464985 w 4040992"/>
              <a:gd name="connsiteY38" fmla="*/ 3637654 h 4054751"/>
              <a:gd name="connsiteX39" fmla="*/ 2566180 w 4040992"/>
              <a:gd name="connsiteY39" fmla="*/ 3602491 h 4054751"/>
              <a:gd name="connsiteX40" fmla="*/ 2751674 w 4040992"/>
              <a:gd name="connsiteY40" fmla="*/ 3524769 h 4054751"/>
              <a:gd name="connsiteX41" fmla="*/ 2835954 w 4040992"/>
              <a:gd name="connsiteY41" fmla="*/ 3482190 h 4054751"/>
              <a:gd name="connsiteX42" fmla="*/ 3057965 w 4040992"/>
              <a:gd name="connsiteY42" fmla="*/ 3557769 h 4054751"/>
              <a:gd name="connsiteX43" fmla="*/ 3279994 w 4040992"/>
              <a:gd name="connsiteY43" fmla="*/ 3633349 h 4054751"/>
              <a:gd name="connsiteX44" fmla="*/ 3447183 w 4040992"/>
              <a:gd name="connsiteY44" fmla="*/ 3463537 h 4054751"/>
              <a:gd name="connsiteX45" fmla="*/ 3610018 w 4040992"/>
              <a:gd name="connsiteY45" fmla="*/ 3280645 h 4054751"/>
              <a:gd name="connsiteX46" fmla="*/ 3538336 w 4040992"/>
              <a:gd name="connsiteY46" fmla="*/ 3060671 h 4054751"/>
              <a:gd name="connsiteX47" fmla="*/ 3470990 w 4040992"/>
              <a:gd name="connsiteY47" fmla="*/ 2853778 h 4054751"/>
              <a:gd name="connsiteX48" fmla="*/ 3513695 w 4040992"/>
              <a:gd name="connsiteY48" fmla="*/ 2768249 h 4054751"/>
              <a:gd name="connsiteX49" fmla="*/ 3591361 w 4040992"/>
              <a:gd name="connsiteY49" fmla="*/ 2580958 h 4054751"/>
              <a:gd name="connsiteX50" fmla="*/ 3626322 w 4040992"/>
              <a:gd name="connsiteY50" fmla="*/ 2479180 h 4054751"/>
              <a:gd name="connsiteX51" fmla="*/ 3833622 w 4040992"/>
              <a:gd name="connsiteY51" fmla="*/ 2374829 h 4054751"/>
              <a:gd name="connsiteX52" fmla="*/ 4040941 w 4040992"/>
              <a:gd name="connsiteY52" fmla="*/ 2270498 h 4054751"/>
              <a:gd name="connsiteX53" fmla="*/ 4040941 w 4040992"/>
              <a:gd name="connsiteY53" fmla="*/ 2032076 h 4054751"/>
              <a:gd name="connsiteX54" fmla="*/ 4040941 w 4040992"/>
              <a:gd name="connsiteY54" fmla="*/ 1793636 h 4054751"/>
              <a:gd name="connsiteX55" fmla="*/ 3833622 w 4040992"/>
              <a:gd name="connsiteY55" fmla="*/ 1689304 h 4054751"/>
              <a:gd name="connsiteX56" fmla="*/ 3626322 w 4040992"/>
              <a:gd name="connsiteY56" fmla="*/ 1584954 h 4054751"/>
              <a:gd name="connsiteX57" fmla="*/ 3591361 w 4040992"/>
              <a:gd name="connsiteY57" fmla="*/ 1483194 h 4054751"/>
              <a:gd name="connsiteX58" fmla="*/ 3514066 w 4040992"/>
              <a:gd name="connsiteY58" fmla="*/ 1296630 h 4054751"/>
              <a:gd name="connsiteX59" fmla="*/ 3471732 w 4040992"/>
              <a:gd name="connsiteY59" fmla="*/ 1211846 h 4054751"/>
              <a:gd name="connsiteX60" fmla="*/ 3546766 w 4040992"/>
              <a:gd name="connsiteY60" fmla="*/ 988909 h 4054751"/>
              <a:gd name="connsiteX61" fmla="*/ 3621783 w 4040992"/>
              <a:gd name="connsiteY61" fmla="*/ 765972 h 4054751"/>
              <a:gd name="connsiteX62" fmla="*/ 3449555 w 4040992"/>
              <a:gd name="connsiteY62" fmla="*/ 593683 h 4054751"/>
              <a:gd name="connsiteX63" fmla="*/ 3277326 w 4040992"/>
              <a:gd name="connsiteY63" fmla="*/ 421393 h 4054751"/>
              <a:gd name="connsiteX64" fmla="*/ 3059150 w 4040992"/>
              <a:gd name="connsiteY64" fmla="*/ 496674 h 4054751"/>
              <a:gd name="connsiteX65" fmla="*/ 2840975 w 4040992"/>
              <a:gd name="connsiteY65" fmla="*/ 571956 h 4054751"/>
              <a:gd name="connsiteX66" fmla="*/ 2750859 w 4040992"/>
              <a:gd name="connsiteY66" fmla="*/ 529228 h 4054751"/>
              <a:gd name="connsiteX67" fmla="*/ 2565884 w 4040992"/>
              <a:gd name="connsiteY67" fmla="*/ 454040 h 4054751"/>
              <a:gd name="connsiteX68" fmla="*/ 2471025 w 4040992"/>
              <a:gd name="connsiteY68" fmla="*/ 421561 h 4054751"/>
              <a:gd name="connsiteX69" fmla="*/ 2364142 w 4040992"/>
              <a:gd name="connsiteY69" fmla="*/ 210736 h 4054751"/>
              <a:gd name="connsiteX70" fmla="*/ 2257240 w 4040992"/>
              <a:gd name="connsiteY70" fmla="*/ -70 h 4054751"/>
              <a:gd name="connsiteX71" fmla="*/ 2020315 w 4040992"/>
              <a:gd name="connsiteY71" fmla="*/ -70 h 4054751"/>
              <a:gd name="connsiteX72" fmla="*/ 2020444 w 4040992"/>
              <a:gd name="connsiteY72" fmla="*/ 1321991 h 4054751"/>
              <a:gd name="connsiteX73" fmla="*/ 2329014 w 4040992"/>
              <a:gd name="connsiteY73" fmla="*/ 1388124 h 4054751"/>
              <a:gd name="connsiteX74" fmla="*/ 2709506 w 4040992"/>
              <a:gd name="connsiteY74" fmla="*/ 1850805 h 4054751"/>
              <a:gd name="connsiteX75" fmla="*/ 2709506 w 4040992"/>
              <a:gd name="connsiteY75" fmla="*/ 2213347 h 4054751"/>
              <a:gd name="connsiteX76" fmla="*/ 2205420 w 4040992"/>
              <a:gd name="connsiteY76" fmla="*/ 2723620 h 4054751"/>
              <a:gd name="connsiteX77" fmla="*/ 1873413 w 4040992"/>
              <a:gd name="connsiteY77" fmla="*/ 2732434 h 4054751"/>
              <a:gd name="connsiteX78" fmla="*/ 1517766 w 4040992"/>
              <a:gd name="connsiteY78" fmla="*/ 2537653 h 4054751"/>
              <a:gd name="connsiteX79" fmla="*/ 1580573 w 4040992"/>
              <a:gd name="connsiteY79" fmla="*/ 1470336 h 4054751"/>
              <a:gd name="connsiteX80" fmla="*/ 2020444 w 4040992"/>
              <a:gd name="connsiteY80" fmla="*/ 1321991 h 405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040992" h="4054751">
                <a:moveTo>
                  <a:pt x="1783371" y="-70"/>
                </a:moveTo>
                <a:lnTo>
                  <a:pt x="1679638" y="208425"/>
                </a:lnTo>
                <a:lnTo>
                  <a:pt x="1575904" y="416940"/>
                </a:lnTo>
                <a:lnTo>
                  <a:pt x="1474709" y="452102"/>
                </a:lnTo>
                <a:cubicBezTo>
                  <a:pt x="1419053" y="471438"/>
                  <a:pt x="1335577" y="506406"/>
                  <a:pt x="1289215" y="529824"/>
                </a:cubicBezTo>
                <a:lnTo>
                  <a:pt x="1204935" y="572403"/>
                </a:lnTo>
                <a:lnTo>
                  <a:pt x="983258" y="496954"/>
                </a:lnTo>
                <a:lnTo>
                  <a:pt x="761599" y="421486"/>
                </a:lnTo>
                <a:lnTo>
                  <a:pt x="594762" y="589937"/>
                </a:lnTo>
                <a:lnTo>
                  <a:pt x="427944" y="758407"/>
                </a:lnTo>
                <a:lnTo>
                  <a:pt x="498588" y="977841"/>
                </a:lnTo>
                <a:lnTo>
                  <a:pt x="569250" y="1197274"/>
                </a:lnTo>
                <a:lnTo>
                  <a:pt x="526490" y="1287910"/>
                </a:lnTo>
                <a:cubicBezTo>
                  <a:pt x="502973" y="1337760"/>
                  <a:pt x="469208" y="1421478"/>
                  <a:pt x="451455" y="1473951"/>
                </a:cubicBezTo>
                <a:lnTo>
                  <a:pt x="419181" y="1569357"/>
                </a:lnTo>
                <a:lnTo>
                  <a:pt x="209564" y="1676857"/>
                </a:lnTo>
                <a:lnTo>
                  <a:pt x="-52" y="1784356"/>
                </a:lnTo>
                <a:lnTo>
                  <a:pt x="-52" y="2022666"/>
                </a:lnTo>
                <a:lnTo>
                  <a:pt x="-52" y="2260957"/>
                </a:lnTo>
                <a:lnTo>
                  <a:pt x="207267" y="2365289"/>
                </a:lnTo>
                <a:lnTo>
                  <a:pt x="414567" y="2469639"/>
                </a:lnTo>
                <a:lnTo>
                  <a:pt x="449528" y="2571418"/>
                </a:lnTo>
                <a:cubicBezTo>
                  <a:pt x="468753" y="2627394"/>
                  <a:pt x="503688" y="2711635"/>
                  <a:pt x="527157" y="2758634"/>
                </a:cubicBezTo>
                <a:lnTo>
                  <a:pt x="569825" y="2844089"/>
                </a:lnTo>
                <a:lnTo>
                  <a:pt x="502553" y="3055826"/>
                </a:lnTo>
                <a:cubicBezTo>
                  <a:pt x="465557" y="3172286"/>
                  <a:pt x="433777" y="3272286"/>
                  <a:pt x="431909" y="3278055"/>
                </a:cubicBezTo>
                <a:cubicBezTo>
                  <a:pt x="430041" y="3283824"/>
                  <a:pt x="503900" y="3364076"/>
                  <a:pt x="596041" y="3456382"/>
                </a:cubicBezTo>
                <a:lnTo>
                  <a:pt x="763563" y="3624218"/>
                </a:lnTo>
                <a:lnTo>
                  <a:pt x="981739" y="3553204"/>
                </a:lnTo>
                <a:lnTo>
                  <a:pt x="1199915" y="3482190"/>
                </a:lnTo>
                <a:lnTo>
                  <a:pt x="1309002" y="3533675"/>
                </a:lnTo>
                <a:cubicBezTo>
                  <a:pt x="1369001" y="3561993"/>
                  <a:pt x="1453503" y="3596768"/>
                  <a:pt x="1496775" y="3610951"/>
                </a:cubicBezTo>
                <a:lnTo>
                  <a:pt x="1575441" y="3636740"/>
                </a:lnTo>
                <a:lnTo>
                  <a:pt x="1679415" y="3845702"/>
                </a:lnTo>
                <a:lnTo>
                  <a:pt x="1783371" y="4054682"/>
                </a:lnTo>
                <a:lnTo>
                  <a:pt x="2020444" y="4054682"/>
                </a:lnTo>
                <a:lnTo>
                  <a:pt x="2257518" y="4054682"/>
                </a:lnTo>
                <a:lnTo>
                  <a:pt x="2361251" y="3846167"/>
                </a:lnTo>
                <a:lnTo>
                  <a:pt x="2464985" y="3637654"/>
                </a:lnTo>
                <a:lnTo>
                  <a:pt x="2566180" y="3602491"/>
                </a:lnTo>
                <a:cubicBezTo>
                  <a:pt x="2621836" y="3583155"/>
                  <a:pt x="2705313" y="3548187"/>
                  <a:pt x="2751674" y="3524769"/>
                </a:cubicBezTo>
                <a:lnTo>
                  <a:pt x="2835954" y="3482190"/>
                </a:lnTo>
                <a:lnTo>
                  <a:pt x="3057965" y="3557769"/>
                </a:lnTo>
                <a:lnTo>
                  <a:pt x="3279994" y="3633349"/>
                </a:lnTo>
                <a:lnTo>
                  <a:pt x="3447183" y="3463537"/>
                </a:lnTo>
                <a:cubicBezTo>
                  <a:pt x="3544761" y="3364432"/>
                  <a:pt x="3612553" y="3288279"/>
                  <a:pt x="3610018" y="3280645"/>
                </a:cubicBezTo>
                <a:cubicBezTo>
                  <a:pt x="3607630" y="3273452"/>
                  <a:pt x="3575375" y="3174464"/>
                  <a:pt x="3538336" y="3060671"/>
                </a:cubicBezTo>
                <a:lnTo>
                  <a:pt x="3470990" y="2853778"/>
                </a:lnTo>
                <a:lnTo>
                  <a:pt x="3513695" y="2768249"/>
                </a:lnTo>
                <a:cubicBezTo>
                  <a:pt x="3537185" y="2721208"/>
                  <a:pt x="3572136" y="2636935"/>
                  <a:pt x="3591361" y="2580958"/>
                </a:cubicBezTo>
                <a:lnTo>
                  <a:pt x="3626322" y="2479180"/>
                </a:lnTo>
                <a:lnTo>
                  <a:pt x="3833622" y="2374829"/>
                </a:lnTo>
                <a:lnTo>
                  <a:pt x="4040941" y="2270498"/>
                </a:lnTo>
                <a:lnTo>
                  <a:pt x="4040941" y="2032076"/>
                </a:lnTo>
                <a:lnTo>
                  <a:pt x="4040941" y="1793636"/>
                </a:lnTo>
                <a:lnTo>
                  <a:pt x="3833622" y="1689304"/>
                </a:lnTo>
                <a:lnTo>
                  <a:pt x="3626322" y="1584954"/>
                </a:lnTo>
                <a:lnTo>
                  <a:pt x="3591361" y="1483194"/>
                </a:lnTo>
                <a:cubicBezTo>
                  <a:pt x="3572136" y="1427217"/>
                  <a:pt x="3537350" y="1343259"/>
                  <a:pt x="3514066" y="1296630"/>
                </a:cubicBezTo>
                <a:lnTo>
                  <a:pt x="3471732" y="1211846"/>
                </a:lnTo>
                <a:lnTo>
                  <a:pt x="3546766" y="988909"/>
                </a:lnTo>
                <a:lnTo>
                  <a:pt x="3621783" y="765972"/>
                </a:lnTo>
                <a:lnTo>
                  <a:pt x="3449555" y="593683"/>
                </a:lnTo>
                <a:lnTo>
                  <a:pt x="3277326" y="421393"/>
                </a:lnTo>
                <a:lnTo>
                  <a:pt x="3059150" y="496674"/>
                </a:lnTo>
                <a:lnTo>
                  <a:pt x="2840975" y="571956"/>
                </a:lnTo>
                <a:lnTo>
                  <a:pt x="2750859" y="529228"/>
                </a:lnTo>
                <a:cubicBezTo>
                  <a:pt x="2701295" y="505727"/>
                  <a:pt x="2618057" y="471895"/>
                  <a:pt x="2565884" y="454040"/>
                </a:cubicBezTo>
                <a:lnTo>
                  <a:pt x="2471025" y="421561"/>
                </a:lnTo>
                <a:lnTo>
                  <a:pt x="2364142" y="210736"/>
                </a:lnTo>
                <a:lnTo>
                  <a:pt x="2257240" y="-70"/>
                </a:lnTo>
                <a:lnTo>
                  <a:pt x="2020315" y="-70"/>
                </a:lnTo>
                <a:close/>
                <a:moveTo>
                  <a:pt x="2020444" y="1321991"/>
                </a:moveTo>
                <a:cubicBezTo>
                  <a:pt x="2154608" y="1321991"/>
                  <a:pt x="2221015" y="1336224"/>
                  <a:pt x="2329014" y="1388124"/>
                </a:cubicBezTo>
                <a:cubicBezTo>
                  <a:pt x="2512242" y="1476175"/>
                  <a:pt x="2654356" y="1648990"/>
                  <a:pt x="2709506" y="1850805"/>
                </a:cubicBezTo>
                <a:cubicBezTo>
                  <a:pt x="2732927" y="1936513"/>
                  <a:pt x="2732927" y="2127640"/>
                  <a:pt x="2709506" y="2213347"/>
                </a:cubicBezTo>
                <a:cubicBezTo>
                  <a:pt x="2642083" y="2460071"/>
                  <a:pt x="2447166" y="2657383"/>
                  <a:pt x="2205420" y="2723620"/>
                </a:cubicBezTo>
                <a:cubicBezTo>
                  <a:pt x="2122572" y="2746320"/>
                  <a:pt x="1955248" y="2750756"/>
                  <a:pt x="1873413" y="2732434"/>
                </a:cubicBezTo>
                <a:cubicBezTo>
                  <a:pt x="1737461" y="2701995"/>
                  <a:pt x="1613872" y="2634312"/>
                  <a:pt x="1517766" y="2537653"/>
                </a:cubicBezTo>
                <a:cubicBezTo>
                  <a:pt x="1218474" y="2236635"/>
                  <a:pt x="1248390" y="1728257"/>
                  <a:pt x="1580573" y="1470336"/>
                </a:cubicBezTo>
                <a:cubicBezTo>
                  <a:pt x="1716937" y="1364458"/>
                  <a:pt x="1842874" y="1321991"/>
                  <a:pt x="2020444" y="1321991"/>
                </a:cubicBezTo>
                <a:close/>
              </a:path>
            </a:pathLst>
          </a:custGeom>
          <a:ln w="947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LT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4537721" y="1806415"/>
            <a:ext cx="31165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sz="9600" b="1" i="0" u="none" strike="noStrike" kern="1200" cap="none" spc="-15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བསྐྱར་སྦྱོང</a:t>
            </a:r>
            <a:r>
              <a:rPr kumimoji="0" lang="en-US" sz="9600" b="1" i="0" u="none" strike="noStrike" kern="1200" cap="none" spc="-15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་།</a:t>
            </a:r>
            <a:endParaRPr kumimoji="0" lang="en-LT" sz="9600" b="1" i="0" u="none" strike="noStrike" kern="1200" cap="none" spc="-15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A756BC14-D990-AE45-A8C6-1B6F0B953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3277" y="518181"/>
            <a:ext cx="1765962" cy="176596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4ED96C-4C85-EA48-E403-2448332F07C8}"/>
              </a:ext>
            </a:extLst>
          </p:cNvPr>
          <p:cNvSpPr/>
          <p:nvPr/>
        </p:nvSpPr>
        <p:spPr>
          <a:xfrm>
            <a:off x="0" y="3840480"/>
            <a:ext cx="12192000" cy="182357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440" tIns="0" bIns="36576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བརྒྱ་ཆ་ཟེར་ན་གང་རེད་དམ</a:t>
            </a:r>
            <a:r>
              <a:rPr lang="en-US" sz="54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 </a:t>
            </a:r>
            <a:endParaRPr lang="en-LT" sz="5400" spc="300" dirty="0">
              <a:solidFill>
                <a:schemeClr val="bg1"/>
              </a:solidFill>
              <a:latin typeface="Monlam Uni OuChan2" panose="01010100010101010101" pitchFamily="2" charset="2"/>
              <a:ea typeface="Monlam Uni OuChan2" panose="01010100010101010101" pitchFamily="2" charset="2"/>
              <a:cs typeface="Monlam Uni OuChan2" panose="010101000101010101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1870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E3DD5E-6FD5-B65D-A299-616FBB7E01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E527-7108-0E93-6CD7-0205C2BC0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4" b="97585" l="3000" r="94667">
                        <a14:foregroundMark x1="56667" y1="5072" x2="63667" y2="6763"/>
                        <a14:foregroundMark x1="16667" y1="2415" x2="18333" y2="2899"/>
                        <a14:foregroundMark x1="3333" y1="66667" x2="19000" y2="64251"/>
                        <a14:foregroundMark x1="44667" y1="88889" x2="43000" y2="86473"/>
                        <a14:foregroundMark x1="46000" y1="89855" x2="47000" y2="94928"/>
                        <a14:foregroundMark x1="49333" y1="96618" x2="53333" y2="97826"/>
                        <a14:foregroundMark x1="92000" y1="42512" x2="94667" y2="43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2128">
            <a:off x="508001" y="464515"/>
            <a:ext cx="4632960" cy="63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5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27CF796-9253-A4B5-FB86-15B551C55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725791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4399060" y="3031478"/>
            <a:ext cx="339387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00" b="1" spc="-150" dirty="0" err="1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ངོ་སྤྲོད</a:t>
            </a:r>
            <a:r>
              <a:rPr lang="en-US" sz="1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lang="en-LT" sz="16600" b="1" spc="-150" dirty="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23264"/>
      </p:ext>
    </p:extLst>
  </p:cSld>
  <p:clrMapOvr>
    <a:masterClrMapping/>
  </p:clrMapOvr>
  <p:transition spd="slow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3072577" y="3532924"/>
            <a:ext cx="60468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500" b="1" spc="-15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OPPORTUNITY</a:t>
            </a: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23264"/>
      </p:ext>
    </p:extLst>
  </p:cSld>
  <p:clrMapOvr>
    <a:masterClrMapping/>
  </p:clrMapOvr>
  <p:transition spd="slow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BE918B-EA92-1948-9A36-85366B98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6B2B7C-89ED-F540-A64D-0D5E18A71354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 useBgFill="1">
        <p:nvSpPr>
          <p:cNvPr id="21" name="Rounded Rectangle 20">
            <a:extLst>
              <a:ext uri="{FF2B5EF4-FFF2-40B4-BE49-F238E27FC236}">
                <a16:creationId xmlns:a16="http://schemas.microsoft.com/office/drawing/2014/main" id="{D6787DAF-363B-FF49-8B5C-94BB07360B4E}"/>
              </a:ext>
            </a:extLst>
          </p:cNvPr>
          <p:cNvSpPr/>
          <p:nvPr/>
        </p:nvSpPr>
        <p:spPr>
          <a:xfrm rot="2314562">
            <a:off x="1496965" y="313773"/>
            <a:ext cx="642321" cy="3943954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2" name="Rounded Rectangle 21">
            <a:extLst>
              <a:ext uri="{FF2B5EF4-FFF2-40B4-BE49-F238E27FC236}">
                <a16:creationId xmlns:a16="http://schemas.microsoft.com/office/drawing/2014/main" id="{A550FAD0-EC64-B541-9FEF-F3F576427C79}"/>
              </a:ext>
            </a:extLst>
          </p:cNvPr>
          <p:cNvSpPr/>
          <p:nvPr/>
        </p:nvSpPr>
        <p:spPr>
          <a:xfrm rot="2314562">
            <a:off x="1384545" y="1613863"/>
            <a:ext cx="642321" cy="4080509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3" name="Rounded Rectangle 22">
            <a:extLst>
              <a:ext uri="{FF2B5EF4-FFF2-40B4-BE49-F238E27FC236}">
                <a16:creationId xmlns:a16="http://schemas.microsoft.com/office/drawing/2014/main" id="{95ACA153-32CF-B343-BD0F-8295EFA0D82C}"/>
              </a:ext>
            </a:extLst>
          </p:cNvPr>
          <p:cNvSpPr/>
          <p:nvPr/>
        </p:nvSpPr>
        <p:spPr>
          <a:xfrm rot="2314562">
            <a:off x="1563665" y="2358741"/>
            <a:ext cx="642321" cy="4513190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4" name="Rounded Rectangle 23">
            <a:extLst>
              <a:ext uri="{FF2B5EF4-FFF2-40B4-BE49-F238E27FC236}">
                <a16:creationId xmlns:a16="http://schemas.microsoft.com/office/drawing/2014/main" id="{4A087067-6FBB-1745-A5D4-628D980A11A2}"/>
              </a:ext>
            </a:extLst>
          </p:cNvPr>
          <p:cNvSpPr/>
          <p:nvPr/>
        </p:nvSpPr>
        <p:spPr>
          <a:xfrm rot="2314562">
            <a:off x="1014528" y="4518245"/>
            <a:ext cx="642321" cy="4019894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4341212" y="1241351"/>
            <a:ext cx="339387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00" b="1" spc="-15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ངོ་སྤྲོད</a:t>
            </a:r>
            <a:r>
              <a:rPr lang="en-US" sz="16600" b="1" spc="-15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lang="en-LT" sz="16600" b="1" spc="-15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rgbClr val="FFC000">
                    <a:alpha val="40000"/>
                  </a:srgbClr>
                </a:glow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25" name="Graphic 24" descr="Lights On with solid fill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4790" y="157975"/>
            <a:ext cx="1702420" cy="1702420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26" name="Rounded Rectangle 25">
            <a:extLst>
              <a:ext uri="{FF2B5EF4-FFF2-40B4-BE49-F238E27FC236}">
                <a16:creationId xmlns:a16="http://schemas.microsoft.com/office/drawing/2014/main" id="{79CF8A2E-6CD9-C246-88DB-41410F96B594}"/>
              </a:ext>
            </a:extLst>
          </p:cNvPr>
          <p:cNvSpPr/>
          <p:nvPr/>
        </p:nvSpPr>
        <p:spPr>
          <a:xfrm rot="2314562">
            <a:off x="10002831" y="2171981"/>
            <a:ext cx="642321" cy="3943954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7" name="Rounded Rectangle 26">
            <a:extLst>
              <a:ext uri="{FF2B5EF4-FFF2-40B4-BE49-F238E27FC236}">
                <a16:creationId xmlns:a16="http://schemas.microsoft.com/office/drawing/2014/main" id="{8BF71943-E162-8646-B793-F730AF1116CA}"/>
              </a:ext>
            </a:extLst>
          </p:cNvPr>
          <p:cNvSpPr/>
          <p:nvPr/>
        </p:nvSpPr>
        <p:spPr>
          <a:xfrm rot="2314562">
            <a:off x="9890411" y="3472071"/>
            <a:ext cx="642321" cy="4080509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8" name="Rounded Rectangle 27">
            <a:extLst>
              <a:ext uri="{FF2B5EF4-FFF2-40B4-BE49-F238E27FC236}">
                <a16:creationId xmlns:a16="http://schemas.microsoft.com/office/drawing/2014/main" id="{FC8B7B47-AD94-0B42-BF9A-FB712535E5D0}"/>
              </a:ext>
            </a:extLst>
          </p:cNvPr>
          <p:cNvSpPr/>
          <p:nvPr/>
        </p:nvSpPr>
        <p:spPr>
          <a:xfrm rot="2314562">
            <a:off x="10069531" y="4216949"/>
            <a:ext cx="642321" cy="4513190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9" name="Rounded Rectangle 28">
            <a:extLst>
              <a:ext uri="{FF2B5EF4-FFF2-40B4-BE49-F238E27FC236}">
                <a16:creationId xmlns:a16="http://schemas.microsoft.com/office/drawing/2014/main" id="{14E00701-098F-CD4F-A308-C7B7ECDFF684}"/>
              </a:ext>
            </a:extLst>
          </p:cNvPr>
          <p:cNvSpPr/>
          <p:nvPr/>
        </p:nvSpPr>
        <p:spPr>
          <a:xfrm rot="2314562">
            <a:off x="9520394" y="6376453"/>
            <a:ext cx="642321" cy="4019894"/>
          </a:xfrm>
          <a:prstGeom prst="roundRect">
            <a:avLst>
              <a:gd name="adj" fmla="val 50000"/>
            </a:avLst>
          </a:prstGeom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BF447-6E17-1A45-AD94-46DCD25C1D16}"/>
              </a:ext>
            </a:extLst>
          </p:cNvPr>
          <p:cNvSpPr/>
          <p:nvPr/>
        </p:nvSpPr>
        <p:spPr>
          <a:xfrm>
            <a:off x="0" y="3840480"/>
            <a:ext cx="12192000" cy="182357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440" tIns="0" bIns="36576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བརྒྱ་ཆ་ནི་ཚིག་གཉིས་ནས་སྒྲུབ་པ་རེད</a:t>
            </a:r>
            <a:r>
              <a:rPr lang="en-US" sz="54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 </a:t>
            </a:r>
            <a:r>
              <a:rPr lang="en-US" sz="54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བརྒྱ་དང་ཆ་ཤས</a:t>
            </a:r>
            <a:r>
              <a:rPr lang="en-US" sz="54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</a:t>
            </a:r>
            <a:endParaRPr lang="en-LT" sz="5400" spc="300" dirty="0">
              <a:solidFill>
                <a:schemeClr val="bg1"/>
              </a:solidFill>
              <a:latin typeface="Monlam Uni OuChan2" panose="01010100010101010101" pitchFamily="2" charset="2"/>
              <a:ea typeface="Monlam Uni OuChan2" panose="01010100010101010101" pitchFamily="2" charset="2"/>
              <a:cs typeface="Monlam Uni OuChan2" panose="010101000101010101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280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4245 -0.0935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3.7037E-7 L 0.04245 -0.0935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04167E-6 3.33333E-6 L 0.04245 -0.0935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04167E-6 -1.85185E-6 L 0.04245 -0.0935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4245 -0.093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repeatCount="indefinite" accel="50000" decel="50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3.7037E-7 L 0.04245 -0.0935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repeatCount="indefinite" accel="50000" decel="50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04167E-6 3.33333E-6 L 0.04245 -0.0935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repeatCount="indefinite" accel="50000" decel="50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04167E-6 -1.85185E-6 L 0.04245 -0.0935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 dirty="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1" y="3066640"/>
            <a:ext cx="6296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600" b="1" spc="-150" dirty="0" err="1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དཔེར་བརྗོད</a:t>
            </a:r>
            <a:r>
              <a:rPr lang="en-US" sz="126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kumimoji="0" lang="en-LT" sz="12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Graphic 4" descr="Bar graph with upward trend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597831"/>
      </p:ext>
    </p:extLst>
  </p:cSld>
  <p:clrMapOvr>
    <a:masterClrMapping/>
  </p:clrMapOvr>
  <p:transition spd="slow" advTm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105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MARKET</a:t>
            </a:r>
          </a:p>
        </p:txBody>
      </p:sp>
      <p:pic>
        <p:nvPicPr>
          <p:cNvPr id="5" name="Graphic 4" descr="Bar graph with upward trend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597831"/>
      </p:ext>
    </p:extLst>
  </p:cSld>
  <p:clrMapOvr>
    <a:masterClrMapping/>
  </p:clrMapOvr>
  <p:transition spd="slow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Bar graph with upward trend with solid fi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4090221" y="1495872"/>
            <a:ext cx="40115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spc="-15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དཔེར་བརྗོད</a:t>
            </a:r>
            <a:r>
              <a:rPr lang="en-US" sz="9600" b="1" spc="-15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lang="en-LT" sz="9600" b="1" spc="-15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C861A1-5041-FA48-9C08-E00E83BF7177}"/>
              </a:ext>
            </a:extLst>
          </p:cNvPr>
          <p:cNvSpPr/>
          <p:nvPr/>
        </p:nvSpPr>
        <p:spPr>
          <a:xfrm>
            <a:off x="9311270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D6F6DD-4828-4A4E-9336-6CCFE09E4AFE}"/>
              </a:ext>
            </a:extLst>
          </p:cNvPr>
          <p:cNvSpPr/>
          <p:nvPr/>
        </p:nvSpPr>
        <p:spPr>
          <a:xfrm>
            <a:off x="10120433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E9B72F-DF87-5F4E-B684-D0770028819B}"/>
              </a:ext>
            </a:extLst>
          </p:cNvPr>
          <p:cNvSpPr/>
          <p:nvPr/>
        </p:nvSpPr>
        <p:spPr>
          <a:xfrm>
            <a:off x="10912521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E454DD4-D90A-704B-ABC6-4575E360C82E}"/>
              </a:ext>
            </a:extLst>
          </p:cNvPr>
          <p:cNvSpPr/>
          <p:nvPr/>
        </p:nvSpPr>
        <p:spPr>
          <a:xfrm>
            <a:off x="534309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8481F1-4643-EF42-A9CE-7AE30251B04D}"/>
              </a:ext>
            </a:extLst>
          </p:cNvPr>
          <p:cNvSpPr/>
          <p:nvPr/>
        </p:nvSpPr>
        <p:spPr>
          <a:xfrm>
            <a:off x="1343472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B79AB2B-D9AB-BB40-95B4-1E83C4B41C2F}"/>
              </a:ext>
            </a:extLst>
          </p:cNvPr>
          <p:cNvSpPr/>
          <p:nvPr/>
        </p:nvSpPr>
        <p:spPr>
          <a:xfrm>
            <a:off x="2135560" y="3824867"/>
            <a:ext cx="602166" cy="303313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7111BE5D-2FD7-7627-6038-258AEA87F7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2324437"/>
                  </p:ext>
                </p:extLst>
              </p:nvPr>
            </p:nvGraphicFramePr>
            <p:xfrm>
              <a:off x="4742808" y="3467983"/>
              <a:ext cx="2706384" cy="2530779"/>
            </p:xfrm>
            <a:graphic>
              <a:graphicData uri="http://schemas.microsoft.com/office/powerpoint/2016/slidezoom">
                <pslz:sldZm>
                  <pslz:sldZmObj sldId="277" cId="1287717012">
                    <pslz:zmPr id="{6D17B90F-7A2A-485D-8DF6-A64C8C8D87B4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06384" cy="2530779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333333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111BE5D-2FD7-7627-6038-258AEA87F7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42808" y="3467983"/>
                <a:ext cx="2706384" cy="25307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ECDF87AD-74F9-A9DE-C8F7-8BEBD44A48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5094758"/>
                  </p:ext>
                </p:extLst>
              </p:nvPr>
            </p:nvGraphicFramePr>
            <p:xfrm>
              <a:off x="8564456" y="2784918"/>
              <a:ext cx="2427405" cy="2225852"/>
            </p:xfrm>
            <a:graphic>
              <a:graphicData uri="http://schemas.microsoft.com/office/powerpoint/2016/slidezoom">
                <pslz:sldZm>
                  <pslz:sldZmObj sldId="278" cId="2234312837">
                    <pslz:zmPr id="{55DAFDB6-DB43-4C08-8F23-72D3936CCD0E}" imageType="cover" transitionDur="1000">
                      <p166:blipFill xmlns:p166="http://schemas.microsoft.com/office/powerpoint/2016/6/main">
                        <a:blip r:embed="rId11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27405" cy="2225852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333333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CDF87AD-74F9-A9DE-C8F7-8BEBD44A48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64456" y="2784918"/>
                <a:ext cx="2427405" cy="222585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Slide Zoom 25">
                <a:extLst>
                  <a:ext uri="{FF2B5EF4-FFF2-40B4-BE49-F238E27FC236}">
                    <a16:creationId xmlns:a16="http://schemas.microsoft.com/office/drawing/2014/main" id="{19C98F76-A0C8-3837-B241-F88FA909A3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8091024"/>
                  </p:ext>
                </p:extLst>
              </p:nvPr>
            </p:nvGraphicFramePr>
            <p:xfrm>
              <a:off x="743822" y="2774959"/>
              <a:ext cx="2634012" cy="2670470"/>
            </p:xfrm>
            <a:graphic>
              <a:graphicData uri="http://schemas.microsoft.com/office/powerpoint/2016/slidezoom">
                <pslz:sldZm>
                  <pslz:sldZmObj sldId="276" cId="3931349544">
                    <pslz:zmPr id="{315D483F-5926-4EBD-B37B-274BE501B532}" imageType="cover" transitionDur="1000">
                      <p166:blipFill xmlns:p166="http://schemas.microsoft.com/office/powerpoint/2016/6/main">
                        <a:blip r:embed="rId14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4012" cy="2670470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333333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Slide Zoom 2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9C98F76-A0C8-3837-B241-F88FA909A3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3822" y="2774959"/>
                <a:ext cx="2634012" cy="267047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187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45833E-6 -3.7037E-6 L -1.45833E-6 -0.05532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5E-6 -3.7037E-6 L 2.5E-6 -0.0553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-3.7037E-6 L -1.45833E-6 -0.055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-0.05532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3.7037E-6 L 4.16667E-6 -0.05532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50000" decel="50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08333E-7 -3.7037E-6 L 2.08333E-7 -0.0553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64368-FF20-F4A2-2103-344066D7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4" y="289547"/>
            <a:ext cx="11403130" cy="63457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1349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88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SOLUTION</a:t>
            </a:r>
          </a:p>
        </p:txBody>
      </p:sp>
      <p:pic>
        <p:nvPicPr>
          <p:cNvPr id="6" name="Graphic 5" descr="Potion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8466"/>
      </p:ext>
    </p:extLst>
  </p:cSld>
  <p:clrMapOvr>
    <a:masterClrMapping/>
  </p:clrMapOvr>
  <p:transition spd="slow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9A635-512D-859E-7E73-D3AB599E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945" y="302651"/>
            <a:ext cx="11612590" cy="628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1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F6EDB-7327-0F33-8151-D35ACD3BD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9" b="92401" l="9741" r="89802">
                        <a14:foregroundMark x1="47184" y1="18845" x2="53729" y2="19757"/>
                        <a14:foregroundMark x1="48858" y1="6231" x2="50228" y2="7599"/>
                        <a14:foregroundMark x1="50837" y1="13374" x2="50837" y2="15350"/>
                        <a14:foregroundMark x1="52511" y1="6991" x2="52511" y2="8663"/>
                        <a14:foregroundMark x1="33181" y1="91945" x2="61035" y2="92401"/>
                        <a14:foregroundMark x1="61035" y1="92401" x2="68493" y2="92249"/>
                        <a14:foregroundMark x1="45662" y1="19301" x2="43683" y2="20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4625" y="589675"/>
            <a:ext cx="6258798" cy="6268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808357-486B-B3FD-3F11-74F985A7A5C7}"/>
              </a:ext>
            </a:extLst>
          </p:cNvPr>
          <p:cNvSpPr/>
          <p:nvPr/>
        </p:nvSpPr>
        <p:spPr>
          <a:xfrm>
            <a:off x="2602808" y="1437803"/>
            <a:ext cx="5498973" cy="4185761"/>
          </a:xfrm>
          <a:prstGeom prst="rect">
            <a:avLst/>
          </a:prstGeom>
          <a:noFill/>
        </p:spPr>
        <p:txBody>
          <a:bodyPr wrap="square" lIns="91440" tIns="0" bIns="36576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མ་གནས</a:t>
            </a:r>
            <a:r>
              <a:rPr lang="en-US" sz="32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   ༨༠༠</a:t>
            </a:r>
          </a:p>
          <a:p>
            <a:pPr algn="ctr">
              <a:lnSpc>
                <a:spcPct val="200000"/>
              </a:lnSpc>
            </a:pPr>
            <a:r>
              <a:rPr lang="en-US" sz="32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བརྒྱ་ཆ</a:t>
            </a:r>
            <a:r>
              <a:rPr lang="en-US" sz="32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   ༣༠%</a:t>
            </a:r>
          </a:p>
          <a:p>
            <a:pPr algn="r">
              <a:lnSpc>
                <a:spcPct val="200000"/>
              </a:lnSpc>
            </a:pPr>
            <a:r>
              <a:rPr lang="en-US" sz="32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ཕྱིར་བཙོང་རིན་གོང་ག་ཚོད</a:t>
            </a:r>
            <a:r>
              <a:rPr lang="en-US" sz="32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་</a:t>
            </a:r>
          </a:p>
          <a:p>
            <a:pPr algn="r">
              <a:lnSpc>
                <a:spcPct val="200000"/>
              </a:lnSpc>
            </a:pPr>
            <a:r>
              <a:rPr lang="en-US" sz="3200" spc="300" dirty="0" err="1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རེད་དམ</a:t>
            </a:r>
            <a:r>
              <a:rPr lang="en-US" sz="3200" spc="300" dirty="0">
                <a:solidFill>
                  <a:schemeClr val="bg1"/>
                </a:solidFill>
                <a:latin typeface="Monlam Uni OuChan2" panose="01010100010101010101" pitchFamily="2" charset="2"/>
                <a:ea typeface="Monlam Uni OuChan2" panose="01010100010101010101" pitchFamily="2" charset="2"/>
                <a:cs typeface="Monlam Uni OuChan2" panose="01010100010101010101" pitchFamily="2" charset="2"/>
              </a:rPr>
              <a:t>།</a:t>
            </a:r>
            <a:endParaRPr lang="en-LT" sz="3200" spc="300" dirty="0">
              <a:solidFill>
                <a:schemeClr val="bg1"/>
              </a:solidFill>
              <a:latin typeface="Monlam Uni OuChan2" panose="01010100010101010101" pitchFamily="2" charset="2"/>
              <a:ea typeface="Monlam Uni OuChan2" panose="01010100010101010101" pitchFamily="2" charset="2"/>
              <a:cs typeface="Monlam Uni OuChan2" panose="01010100010101010101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4EB2CF-8068-B6E7-6D2A-34C87E0D3A96}"/>
                  </a:ext>
                </a:extLst>
              </p:cNvPr>
              <p:cNvSpPr/>
              <p:nvPr/>
            </p:nvSpPr>
            <p:spPr>
              <a:xfrm>
                <a:off x="8101781" y="13042"/>
                <a:ext cx="4090219" cy="6858000"/>
              </a:xfrm>
              <a:prstGeom prst="rect">
                <a:avLst/>
              </a:prstGeom>
              <a:solidFill>
                <a:schemeClr val="tx1">
                  <a:alpha val="55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n w="0"/>
                            <a:solidFill>
                              <a:srgbClr val="FFC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n w="0"/>
                            <a:solidFill>
                              <a:srgbClr val="FFC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3600" b="0" i="1" smtClean="0">
                            <a:ln w="0"/>
                            <a:solidFill>
                              <a:srgbClr val="FFC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x 800</a:t>
                </a:r>
              </a:p>
              <a:p>
                <a:pPr algn="ctr"/>
                <a:endParaRPr lang="en-US" sz="36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30 x 8 = 240</a:t>
                </a:r>
              </a:p>
              <a:p>
                <a:pPr algn="ctr"/>
                <a:endParaRPr lang="en-US" sz="36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3600" dirty="0" err="1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ཕྱིར་བཙོང་རིན་གོང་ནི་སྒོར</a:t>
                </a:r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་</a:t>
                </a:r>
              </a:p>
              <a:p>
                <a:pPr algn="ctr"/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240 </a:t>
                </a:r>
                <a:r>
                  <a:rPr lang="en-US" sz="3600" dirty="0" err="1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ཡིན</a:t>
                </a:r>
                <a:r>
                  <a:rPr lang="en-US" sz="3600" dirty="0">
                    <a:ln w="0"/>
                    <a:solidFill>
                      <a:srgbClr val="FFC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།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4EB2CF-8068-B6E7-6D2A-34C87E0D3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781" y="13042"/>
                <a:ext cx="4090219" cy="6858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3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88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BUSINESS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FA5D4-F976-AF4C-AC07-03DCC1B85E22}"/>
              </a:ext>
            </a:extLst>
          </p:cNvPr>
          <p:cNvSpPr/>
          <p:nvPr/>
        </p:nvSpPr>
        <p:spPr>
          <a:xfrm>
            <a:off x="2947643" y="4437112"/>
            <a:ext cx="62967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88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MODEL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434"/>
      </p:ext>
    </p:extLst>
  </p:cSld>
  <p:clrMapOvr>
    <a:masterClrMapping/>
  </p:clrMapOvr>
  <p:transition spd="slow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12231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1" y="3055674"/>
            <a:ext cx="62967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སྦྱོང་ཚན</a:t>
            </a:r>
            <a:r>
              <a:rPr lang="en-US" sz="115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།</a:t>
            </a:r>
            <a:endParaRPr kumimoji="0" lang="en-LT" sz="11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6" name="Graphic 5" descr="Potion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8466"/>
      </p:ext>
    </p:extLst>
  </p:cSld>
  <p:clrMapOvr>
    <a:masterClrMapping/>
  </p:clrMapOvr>
  <p:transition spd="slow" advTm="0"/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166</Words>
  <Application>Microsoft Office PowerPoint</Application>
  <PresentationFormat>Widescreen</PresentationFormat>
  <Paragraphs>44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Raleway</vt:lpstr>
      <vt:lpstr>Calibri</vt:lpstr>
      <vt:lpstr>Cambria Math</vt:lpstr>
      <vt:lpstr>Monlam Uni OuChan2</vt:lpstr>
      <vt:lpstr>Raleway Black</vt:lpstr>
      <vt:lpstr>Arial</vt:lpstr>
      <vt:lpstr>Montserrat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Tenzin Kalden</cp:lastModifiedBy>
  <cp:revision>6</cp:revision>
  <dcterms:created xsi:type="dcterms:W3CDTF">2023-10-03T06:31:12Z</dcterms:created>
  <dcterms:modified xsi:type="dcterms:W3CDTF">2026-01-09T10:02:28Z</dcterms:modified>
</cp:coreProperties>
</file>