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4" r:id="rId11"/>
    <p:sldId id="265" r:id="rId12"/>
    <p:sldId id="266" r:id="rId13"/>
    <p:sldId id="267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yNpWlgtsde3QB7lG51urw==" hashData="2Hn88nU8B9zhsJPm2/vPudmdpdD+HTetJBxlNr9ePpkKYDsmSE7kfyA9eGN+YIsoDs6T2NL0LrDq4vJQdN6oy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6E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7CB67-5C3D-4492-8EA1-BE5F78930EC2}" type="doc">
      <dgm:prSet loTypeId="urn:microsoft.com/office/officeart/2005/8/layout/radial6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2B1FAEE1-93D2-4904-ACCA-4B5F66BF22CD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Sugar water </a:t>
          </a:r>
          <a:endParaRPr lang="en-IN" b="1" dirty="0">
            <a:solidFill>
              <a:srgbClr val="C00000"/>
            </a:solidFill>
          </a:endParaRPr>
        </a:p>
      </dgm:t>
    </dgm:pt>
    <dgm:pt modelId="{61582960-F02A-4ECE-84D0-07B574D33831}" type="parTrans" cxnId="{17714269-8CB8-42F6-9C63-D98EDB614425}">
      <dgm:prSet/>
      <dgm:spPr/>
      <dgm:t>
        <a:bodyPr/>
        <a:lstStyle/>
        <a:p>
          <a:endParaRPr lang="en-IN"/>
        </a:p>
      </dgm:t>
    </dgm:pt>
    <dgm:pt modelId="{D1D8274D-AD1E-4A22-A712-B8ABF6834526}" type="sibTrans" cxnId="{17714269-8CB8-42F6-9C63-D98EDB614425}">
      <dgm:prSet/>
      <dgm:spPr/>
      <dgm:t>
        <a:bodyPr/>
        <a:lstStyle/>
        <a:p>
          <a:endParaRPr lang="en-IN"/>
        </a:p>
      </dgm:t>
    </dgm:pt>
    <dgm:pt modelId="{77971449-069B-4A83-ABD8-11D643C7A19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Solvent:</a:t>
          </a:r>
        </a:p>
        <a:p>
          <a:r>
            <a:rPr lang="en-US" b="1" dirty="0">
              <a:solidFill>
                <a:schemeClr val="tx1"/>
              </a:solidFill>
            </a:rPr>
            <a:t>Water</a:t>
          </a:r>
          <a:endParaRPr lang="en-IN" b="1" dirty="0">
            <a:solidFill>
              <a:schemeClr val="tx1"/>
            </a:solidFill>
          </a:endParaRPr>
        </a:p>
      </dgm:t>
    </dgm:pt>
    <dgm:pt modelId="{B3BF5688-BB5D-4D69-9B91-02692148B091}" type="parTrans" cxnId="{7631BF19-F9DB-4FE9-9624-51144AAA6A7E}">
      <dgm:prSet/>
      <dgm:spPr/>
      <dgm:t>
        <a:bodyPr/>
        <a:lstStyle/>
        <a:p>
          <a:endParaRPr lang="en-IN"/>
        </a:p>
      </dgm:t>
    </dgm:pt>
    <dgm:pt modelId="{15A34B1F-E7A9-4ADF-9FE1-6DB20855BFA5}" type="sibTrans" cxnId="{7631BF19-F9DB-4FE9-9624-51144AAA6A7E}">
      <dgm:prSet/>
      <dgm:spPr/>
      <dgm:t>
        <a:bodyPr/>
        <a:lstStyle/>
        <a:p>
          <a:endParaRPr lang="en-IN"/>
        </a:p>
      </dgm:t>
    </dgm:pt>
    <dgm:pt modelId="{21A5E721-0FFC-4918-8E6B-1B9EB6960D4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Solute:</a:t>
          </a:r>
        </a:p>
        <a:p>
          <a:r>
            <a:rPr lang="en-US" b="1" dirty="0">
              <a:solidFill>
                <a:schemeClr val="tx1"/>
              </a:solidFill>
            </a:rPr>
            <a:t>Sugar</a:t>
          </a:r>
          <a:endParaRPr lang="en-IN" b="1" dirty="0">
            <a:solidFill>
              <a:schemeClr val="tx1"/>
            </a:solidFill>
          </a:endParaRPr>
        </a:p>
      </dgm:t>
    </dgm:pt>
    <dgm:pt modelId="{93308227-C1FB-47D4-8397-70373122B89F}" type="parTrans" cxnId="{E719509A-F8EC-462D-83CC-ECDF8EF1FD95}">
      <dgm:prSet/>
      <dgm:spPr/>
      <dgm:t>
        <a:bodyPr/>
        <a:lstStyle/>
        <a:p>
          <a:endParaRPr lang="en-IN"/>
        </a:p>
      </dgm:t>
    </dgm:pt>
    <dgm:pt modelId="{BB08DE65-26A4-4C1B-8B19-BCF2A3249CCB}" type="sibTrans" cxnId="{E719509A-F8EC-462D-83CC-ECDF8EF1FD95}">
      <dgm:prSet/>
      <dgm:spPr/>
      <dgm:t>
        <a:bodyPr/>
        <a:lstStyle/>
        <a:p>
          <a:endParaRPr lang="en-IN"/>
        </a:p>
      </dgm:t>
    </dgm:pt>
    <dgm:pt modelId="{400A4A95-173A-4035-A000-9634DFAD1BB4}" type="pres">
      <dgm:prSet presAssocID="{5FA7CB67-5C3D-4492-8EA1-BE5F78930E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D87BC5-5E44-4780-8283-26BD1EA5443E}" type="pres">
      <dgm:prSet presAssocID="{2B1FAEE1-93D2-4904-ACCA-4B5F66BF22CD}" presName="centerShape" presStyleLbl="node0" presStyleIdx="0" presStyleCnt="1"/>
      <dgm:spPr/>
    </dgm:pt>
    <dgm:pt modelId="{3D24ACF2-2E74-445F-B3EB-4CD4F39A2908}" type="pres">
      <dgm:prSet presAssocID="{77971449-069B-4A83-ABD8-11D643C7A19B}" presName="node" presStyleLbl="node1" presStyleIdx="0" presStyleCnt="2" custRadScaleRad="68595" custRadScaleInc="-155468">
        <dgm:presLayoutVars>
          <dgm:bulletEnabled val="1"/>
        </dgm:presLayoutVars>
      </dgm:prSet>
      <dgm:spPr/>
    </dgm:pt>
    <dgm:pt modelId="{19C66254-7521-447A-B5AD-08C5D9677953}" type="pres">
      <dgm:prSet presAssocID="{77971449-069B-4A83-ABD8-11D643C7A19B}" presName="dummy" presStyleCnt="0"/>
      <dgm:spPr/>
    </dgm:pt>
    <dgm:pt modelId="{AEB9168E-8E13-4275-8C82-45DF58A14F0C}" type="pres">
      <dgm:prSet presAssocID="{15A34B1F-E7A9-4ADF-9FE1-6DB20855BFA5}" presName="sibTrans" presStyleLbl="sibTrans2D1" presStyleIdx="0" presStyleCnt="2"/>
      <dgm:spPr/>
    </dgm:pt>
    <dgm:pt modelId="{F881C915-E5B2-4E42-956A-1D59819C8EAA}" type="pres">
      <dgm:prSet presAssocID="{21A5E721-0FFC-4918-8E6B-1B9EB6960D41}" presName="node" presStyleLbl="node1" presStyleIdx="1" presStyleCnt="2" custRadScaleRad="67174" custRadScaleInc="-150000">
        <dgm:presLayoutVars>
          <dgm:bulletEnabled val="1"/>
        </dgm:presLayoutVars>
      </dgm:prSet>
      <dgm:spPr/>
    </dgm:pt>
    <dgm:pt modelId="{851B3BE4-722C-483D-A0D3-9767B98B5ED6}" type="pres">
      <dgm:prSet presAssocID="{21A5E721-0FFC-4918-8E6B-1B9EB6960D41}" presName="dummy" presStyleCnt="0"/>
      <dgm:spPr/>
    </dgm:pt>
    <dgm:pt modelId="{8D6CC6EF-A003-4B36-89BC-8B01195AFD52}" type="pres">
      <dgm:prSet presAssocID="{BB08DE65-26A4-4C1B-8B19-BCF2A3249CCB}" presName="sibTrans" presStyleLbl="sibTrans2D1" presStyleIdx="1" presStyleCnt="2"/>
      <dgm:spPr/>
    </dgm:pt>
  </dgm:ptLst>
  <dgm:cxnLst>
    <dgm:cxn modelId="{7631BF19-F9DB-4FE9-9624-51144AAA6A7E}" srcId="{2B1FAEE1-93D2-4904-ACCA-4B5F66BF22CD}" destId="{77971449-069B-4A83-ABD8-11D643C7A19B}" srcOrd="0" destOrd="0" parTransId="{B3BF5688-BB5D-4D69-9B91-02692148B091}" sibTransId="{15A34B1F-E7A9-4ADF-9FE1-6DB20855BFA5}"/>
    <dgm:cxn modelId="{2A81333F-CD1A-498E-B343-B28379E62B5D}" type="presOf" srcId="{15A34B1F-E7A9-4ADF-9FE1-6DB20855BFA5}" destId="{AEB9168E-8E13-4275-8C82-45DF58A14F0C}" srcOrd="0" destOrd="0" presId="urn:microsoft.com/office/officeart/2005/8/layout/radial6"/>
    <dgm:cxn modelId="{81DECF5B-E30E-43CE-9EC0-0940410625DD}" type="presOf" srcId="{21A5E721-0FFC-4918-8E6B-1B9EB6960D41}" destId="{F881C915-E5B2-4E42-956A-1D59819C8EAA}" srcOrd="0" destOrd="0" presId="urn:microsoft.com/office/officeart/2005/8/layout/radial6"/>
    <dgm:cxn modelId="{1EF19A63-EED1-4F2A-A7C2-12EE045910DC}" type="presOf" srcId="{BB08DE65-26A4-4C1B-8B19-BCF2A3249CCB}" destId="{8D6CC6EF-A003-4B36-89BC-8B01195AFD52}" srcOrd="0" destOrd="0" presId="urn:microsoft.com/office/officeart/2005/8/layout/radial6"/>
    <dgm:cxn modelId="{17714269-8CB8-42F6-9C63-D98EDB614425}" srcId="{5FA7CB67-5C3D-4492-8EA1-BE5F78930EC2}" destId="{2B1FAEE1-93D2-4904-ACCA-4B5F66BF22CD}" srcOrd="0" destOrd="0" parTransId="{61582960-F02A-4ECE-84D0-07B574D33831}" sibTransId="{D1D8274D-AD1E-4A22-A712-B8ABF6834526}"/>
    <dgm:cxn modelId="{04BA3473-6D2A-4312-A975-E0ACF3A08636}" type="presOf" srcId="{5FA7CB67-5C3D-4492-8EA1-BE5F78930EC2}" destId="{400A4A95-173A-4035-A000-9634DFAD1BB4}" srcOrd="0" destOrd="0" presId="urn:microsoft.com/office/officeart/2005/8/layout/radial6"/>
    <dgm:cxn modelId="{0A83A87C-0279-48CB-9881-D80C877B6BC5}" type="presOf" srcId="{2B1FAEE1-93D2-4904-ACCA-4B5F66BF22CD}" destId="{B4D87BC5-5E44-4780-8283-26BD1EA5443E}" srcOrd="0" destOrd="0" presId="urn:microsoft.com/office/officeart/2005/8/layout/radial6"/>
    <dgm:cxn modelId="{E719509A-F8EC-462D-83CC-ECDF8EF1FD95}" srcId="{2B1FAEE1-93D2-4904-ACCA-4B5F66BF22CD}" destId="{21A5E721-0FFC-4918-8E6B-1B9EB6960D41}" srcOrd="1" destOrd="0" parTransId="{93308227-C1FB-47D4-8397-70373122B89F}" sibTransId="{BB08DE65-26A4-4C1B-8B19-BCF2A3249CCB}"/>
    <dgm:cxn modelId="{531356C9-E33D-409B-B986-994AB44A7CD3}" type="presOf" srcId="{77971449-069B-4A83-ABD8-11D643C7A19B}" destId="{3D24ACF2-2E74-445F-B3EB-4CD4F39A2908}" srcOrd="0" destOrd="0" presId="urn:microsoft.com/office/officeart/2005/8/layout/radial6"/>
    <dgm:cxn modelId="{EA4C8D5A-5422-4E48-B45F-AC620B405EB3}" type="presParOf" srcId="{400A4A95-173A-4035-A000-9634DFAD1BB4}" destId="{B4D87BC5-5E44-4780-8283-26BD1EA5443E}" srcOrd="0" destOrd="0" presId="urn:microsoft.com/office/officeart/2005/8/layout/radial6"/>
    <dgm:cxn modelId="{C5A144FA-E3C3-4198-93C3-1340DD214820}" type="presParOf" srcId="{400A4A95-173A-4035-A000-9634DFAD1BB4}" destId="{3D24ACF2-2E74-445F-B3EB-4CD4F39A2908}" srcOrd="1" destOrd="0" presId="urn:microsoft.com/office/officeart/2005/8/layout/radial6"/>
    <dgm:cxn modelId="{A7F12C51-1418-4D31-A456-05B474CF9649}" type="presParOf" srcId="{400A4A95-173A-4035-A000-9634DFAD1BB4}" destId="{19C66254-7521-447A-B5AD-08C5D9677953}" srcOrd="2" destOrd="0" presId="urn:microsoft.com/office/officeart/2005/8/layout/radial6"/>
    <dgm:cxn modelId="{1AFBEAA3-2DFA-4A58-A570-D4122507C32D}" type="presParOf" srcId="{400A4A95-173A-4035-A000-9634DFAD1BB4}" destId="{AEB9168E-8E13-4275-8C82-45DF58A14F0C}" srcOrd="3" destOrd="0" presId="urn:microsoft.com/office/officeart/2005/8/layout/radial6"/>
    <dgm:cxn modelId="{CB0F1869-352D-4C37-8B55-2A76DF07EB53}" type="presParOf" srcId="{400A4A95-173A-4035-A000-9634DFAD1BB4}" destId="{F881C915-E5B2-4E42-956A-1D59819C8EAA}" srcOrd="4" destOrd="0" presId="urn:microsoft.com/office/officeart/2005/8/layout/radial6"/>
    <dgm:cxn modelId="{C5A94551-3E20-445A-8798-84095C2C223A}" type="presParOf" srcId="{400A4A95-173A-4035-A000-9634DFAD1BB4}" destId="{851B3BE4-722C-483D-A0D3-9767B98B5ED6}" srcOrd="5" destOrd="0" presId="urn:microsoft.com/office/officeart/2005/8/layout/radial6"/>
    <dgm:cxn modelId="{58B818E3-176D-4331-8A30-A81F3FAE1DA8}" type="presParOf" srcId="{400A4A95-173A-4035-A000-9634DFAD1BB4}" destId="{8D6CC6EF-A003-4B36-89BC-8B01195AFD52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7CB67-5C3D-4492-8EA1-BE5F78930EC2}" type="doc">
      <dgm:prSet loTypeId="urn:microsoft.com/office/officeart/2005/8/layout/radial6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B1FAEE1-93D2-4904-ACCA-4B5F66BF22CD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Soda water</a:t>
          </a:r>
          <a:endParaRPr lang="en-IN" b="1" dirty="0">
            <a:solidFill>
              <a:schemeClr val="tx1"/>
            </a:solidFill>
          </a:endParaRPr>
        </a:p>
      </dgm:t>
    </dgm:pt>
    <dgm:pt modelId="{61582960-F02A-4ECE-84D0-07B574D33831}" type="parTrans" cxnId="{17714269-8CB8-42F6-9C63-D98EDB614425}">
      <dgm:prSet/>
      <dgm:spPr/>
      <dgm:t>
        <a:bodyPr/>
        <a:lstStyle/>
        <a:p>
          <a:endParaRPr lang="en-IN"/>
        </a:p>
      </dgm:t>
    </dgm:pt>
    <dgm:pt modelId="{D1D8274D-AD1E-4A22-A712-B8ABF6834526}" type="sibTrans" cxnId="{17714269-8CB8-42F6-9C63-D98EDB614425}">
      <dgm:prSet/>
      <dgm:spPr/>
      <dgm:t>
        <a:bodyPr/>
        <a:lstStyle/>
        <a:p>
          <a:endParaRPr lang="en-IN"/>
        </a:p>
      </dgm:t>
    </dgm:pt>
    <dgm:pt modelId="{77971449-069B-4A83-ABD8-11D643C7A19B}">
      <dgm:prSet phldrT="[Text]"/>
      <dgm:spPr/>
      <dgm:t>
        <a:bodyPr/>
        <a:lstStyle/>
        <a:p>
          <a:r>
            <a:rPr lang="en-US" b="1"/>
            <a:t>Solvent:</a:t>
          </a:r>
        </a:p>
        <a:p>
          <a:r>
            <a:rPr lang="en-US" b="1"/>
            <a:t>Water</a:t>
          </a:r>
          <a:endParaRPr lang="en-IN" b="1" dirty="0"/>
        </a:p>
      </dgm:t>
    </dgm:pt>
    <dgm:pt modelId="{B3BF5688-BB5D-4D69-9B91-02692148B091}" type="parTrans" cxnId="{7631BF19-F9DB-4FE9-9624-51144AAA6A7E}">
      <dgm:prSet/>
      <dgm:spPr/>
      <dgm:t>
        <a:bodyPr/>
        <a:lstStyle/>
        <a:p>
          <a:endParaRPr lang="en-IN"/>
        </a:p>
      </dgm:t>
    </dgm:pt>
    <dgm:pt modelId="{15A34B1F-E7A9-4ADF-9FE1-6DB20855BFA5}" type="sibTrans" cxnId="{7631BF19-F9DB-4FE9-9624-51144AAA6A7E}">
      <dgm:prSet/>
      <dgm:spPr/>
      <dgm:t>
        <a:bodyPr/>
        <a:lstStyle/>
        <a:p>
          <a:endParaRPr lang="en-IN"/>
        </a:p>
      </dgm:t>
    </dgm:pt>
    <dgm:pt modelId="{21A5E721-0FFC-4918-8E6B-1B9EB6960D41}">
      <dgm:prSet phldrT="[Text]" custT="1"/>
      <dgm:spPr/>
      <dgm:t>
        <a:bodyPr/>
        <a:lstStyle/>
        <a:p>
          <a:r>
            <a:rPr lang="en-US" sz="1400" b="1"/>
            <a:t>Solute:</a:t>
          </a:r>
        </a:p>
        <a:p>
          <a:r>
            <a:rPr lang="en-US" sz="1400" b="1"/>
            <a:t>CO</a:t>
          </a:r>
          <a:r>
            <a:rPr lang="en-US" sz="1100" b="1"/>
            <a:t>2</a:t>
          </a:r>
          <a:endParaRPr lang="en-IN" sz="1400" b="1" dirty="0"/>
        </a:p>
      </dgm:t>
    </dgm:pt>
    <dgm:pt modelId="{93308227-C1FB-47D4-8397-70373122B89F}" type="parTrans" cxnId="{E719509A-F8EC-462D-83CC-ECDF8EF1FD95}">
      <dgm:prSet/>
      <dgm:spPr/>
      <dgm:t>
        <a:bodyPr/>
        <a:lstStyle/>
        <a:p>
          <a:endParaRPr lang="en-IN"/>
        </a:p>
      </dgm:t>
    </dgm:pt>
    <dgm:pt modelId="{BB08DE65-26A4-4C1B-8B19-BCF2A3249CCB}" type="sibTrans" cxnId="{E719509A-F8EC-462D-83CC-ECDF8EF1FD95}">
      <dgm:prSet/>
      <dgm:spPr/>
      <dgm:t>
        <a:bodyPr/>
        <a:lstStyle/>
        <a:p>
          <a:endParaRPr lang="en-IN"/>
        </a:p>
      </dgm:t>
    </dgm:pt>
    <dgm:pt modelId="{400A4A95-173A-4035-A000-9634DFAD1BB4}" type="pres">
      <dgm:prSet presAssocID="{5FA7CB67-5C3D-4492-8EA1-BE5F78930E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D87BC5-5E44-4780-8283-26BD1EA5443E}" type="pres">
      <dgm:prSet presAssocID="{2B1FAEE1-93D2-4904-ACCA-4B5F66BF22CD}" presName="centerShape" presStyleLbl="node0" presStyleIdx="0" presStyleCnt="1"/>
      <dgm:spPr/>
    </dgm:pt>
    <dgm:pt modelId="{3D24ACF2-2E74-445F-B3EB-4CD4F39A2908}" type="pres">
      <dgm:prSet presAssocID="{77971449-069B-4A83-ABD8-11D643C7A19B}" presName="node" presStyleLbl="node1" presStyleIdx="0" presStyleCnt="2" custRadScaleRad="68595" custRadScaleInc="-155468">
        <dgm:presLayoutVars>
          <dgm:bulletEnabled val="1"/>
        </dgm:presLayoutVars>
      </dgm:prSet>
      <dgm:spPr/>
    </dgm:pt>
    <dgm:pt modelId="{19C66254-7521-447A-B5AD-08C5D9677953}" type="pres">
      <dgm:prSet presAssocID="{77971449-069B-4A83-ABD8-11D643C7A19B}" presName="dummy" presStyleCnt="0"/>
      <dgm:spPr/>
    </dgm:pt>
    <dgm:pt modelId="{AEB9168E-8E13-4275-8C82-45DF58A14F0C}" type="pres">
      <dgm:prSet presAssocID="{15A34B1F-E7A9-4ADF-9FE1-6DB20855BFA5}" presName="sibTrans" presStyleLbl="sibTrans2D1" presStyleIdx="0" presStyleCnt="2"/>
      <dgm:spPr/>
    </dgm:pt>
    <dgm:pt modelId="{F881C915-E5B2-4E42-956A-1D59819C8EAA}" type="pres">
      <dgm:prSet presAssocID="{21A5E721-0FFC-4918-8E6B-1B9EB6960D41}" presName="node" presStyleLbl="node1" presStyleIdx="1" presStyleCnt="2" custRadScaleRad="67174" custRadScaleInc="-150000">
        <dgm:presLayoutVars>
          <dgm:bulletEnabled val="1"/>
        </dgm:presLayoutVars>
      </dgm:prSet>
      <dgm:spPr/>
    </dgm:pt>
    <dgm:pt modelId="{851B3BE4-722C-483D-A0D3-9767B98B5ED6}" type="pres">
      <dgm:prSet presAssocID="{21A5E721-0FFC-4918-8E6B-1B9EB6960D41}" presName="dummy" presStyleCnt="0"/>
      <dgm:spPr/>
    </dgm:pt>
    <dgm:pt modelId="{8D6CC6EF-A003-4B36-89BC-8B01195AFD52}" type="pres">
      <dgm:prSet presAssocID="{BB08DE65-26A4-4C1B-8B19-BCF2A3249CCB}" presName="sibTrans" presStyleLbl="sibTrans2D1" presStyleIdx="1" presStyleCnt="2"/>
      <dgm:spPr/>
    </dgm:pt>
  </dgm:ptLst>
  <dgm:cxnLst>
    <dgm:cxn modelId="{7631BF19-F9DB-4FE9-9624-51144AAA6A7E}" srcId="{2B1FAEE1-93D2-4904-ACCA-4B5F66BF22CD}" destId="{77971449-069B-4A83-ABD8-11D643C7A19B}" srcOrd="0" destOrd="0" parTransId="{B3BF5688-BB5D-4D69-9B91-02692148B091}" sibTransId="{15A34B1F-E7A9-4ADF-9FE1-6DB20855BFA5}"/>
    <dgm:cxn modelId="{2A81333F-CD1A-498E-B343-B28379E62B5D}" type="presOf" srcId="{15A34B1F-E7A9-4ADF-9FE1-6DB20855BFA5}" destId="{AEB9168E-8E13-4275-8C82-45DF58A14F0C}" srcOrd="0" destOrd="0" presId="urn:microsoft.com/office/officeart/2005/8/layout/radial6"/>
    <dgm:cxn modelId="{81DECF5B-E30E-43CE-9EC0-0940410625DD}" type="presOf" srcId="{21A5E721-0FFC-4918-8E6B-1B9EB6960D41}" destId="{F881C915-E5B2-4E42-956A-1D59819C8EAA}" srcOrd="0" destOrd="0" presId="urn:microsoft.com/office/officeart/2005/8/layout/radial6"/>
    <dgm:cxn modelId="{1EF19A63-EED1-4F2A-A7C2-12EE045910DC}" type="presOf" srcId="{BB08DE65-26A4-4C1B-8B19-BCF2A3249CCB}" destId="{8D6CC6EF-A003-4B36-89BC-8B01195AFD52}" srcOrd="0" destOrd="0" presId="urn:microsoft.com/office/officeart/2005/8/layout/radial6"/>
    <dgm:cxn modelId="{17714269-8CB8-42F6-9C63-D98EDB614425}" srcId="{5FA7CB67-5C3D-4492-8EA1-BE5F78930EC2}" destId="{2B1FAEE1-93D2-4904-ACCA-4B5F66BF22CD}" srcOrd="0" destOrd="0" parTransId="{61582960-F02A-4ECE-84D0-07B574D33831}" sibTransId="{D1D8274D-AD1E-4A22-A712-B8ABF6834526}"/>
    <dgm:cxn modelId="{04BA3473-6D2A-4312-A975-E0ACF3A08636}" type="presOf" srcId="{5FA7CB67-5C3D-4492-8EA1-BE5F78930EC2}" destId="{400A4A95-173A-4035-A000-9634DFAD1BB4}" srcOrd="0" destOrd="0" presId="urn:microsoft.com/office/officeart/2005/8/layout/radial6"/>
    <dgm:cxn modelId="{0A83A87C-0279-48CB-9881-D80C877B6BC5}" type="presOf" srcId="{2B1FAEE1-93D2-4904-ACCA-4B5F66BF22CD}" destId="{B4D87BC5-5E44-4780-8283-26BD1EA5443E}" srcOrd="0" destOrd="0" presId="urn:microsoft.com/office/officeart/2005/8/layout/radial6"/>
    <dgm:cxn modelId="{E719509A-F8EC-462D-83CC-ECDF8EF1FD95}" srcId="{2B1FAEE1-93D2-4904-ACCA-4B5F66BF22CD}" destId="{21A5E721-0FFC-4918-8E6B-1B9EB6960D41}" srcOrd="1" destOrd="0" parTransId="{93308227-C1FB-47D4-8397-70373122B89F}" sibTransId="{BB08DE65-26A4-4C1B-8B19-BCF2A3249CCB}"/>
    <dgm:cxn modelId="{531356C9-E33D-409B-B986-994AB44A7CD3}" type="presOf" srcId="{77971449-069B-4A83-ABD8-11D643C7A19B}" destId="{3D24ACF2-2E74-445F-B3EB-4CD4F39A2908}" srcOrd="0" destOrd="0" presId="urn:microsoft.com/office/officeart/2005/8/layout/radial6"/>
    <dgm:cxn modelId="{EA4C8D5A-5422-4E48-B45F-AC620B405EB3}" type="presParOf" srcId="{400A4A95-173A-4035-A000-9634DFAD1BB4}" destId="{B4D87BC5-5E44-4780-8283-26BD1EA5443E}" srcOrd="0" destOrd="0" presId="urn:microsoft.com/office/officeart/2005/8/layout/radial6"/>
    <dgm:cxn modelId="{C5A144FA-E3C3-4198-93C3-1340DD214820}" type="presParOf" srcId="{400A4A95-173A-4035-A000-9634DFAD1BB4}" destId="{3D24ACF2-2E74-445F-B3EB-4CD4F39A2908}" srcOrd="1" destOrd="0" presId="urn:microsoft.com/office/officeart/2005/8/layout/radial6"/>
    <dgm:cxn modelId="{A7F12C51-1418-4D31-A456-05B474CF9649}" type="presParOf" srcId="{400A4A95-173A-4035-A000-9634DFAD1BB4}" destId="{19C66254-7521-447A-B5AD-08C5D9677953}" srcOrd="2" destOrd="0" presId="urn:microsoft.com/office/officeart/2005/8/layout/radial6"/>
    <dgm:cxn modelId="{1AFBEAA3-2DFA-4A58-A570-D4122507C32D}" type="presParOf" srcId="{400A4A95-173A-4035-A000-9634DFAD1BB4}" destId="{AEB9168E-8E13-4275-8C82-45DF58A14F0C}" srcOrd="3" destOrd="0" presId="urn:microsoft.com/office/officeart/2005/8/layout/radial6"/>
    <dgm:cxn modelId="{CB0F1869-352D-4C37-8B55-2A76DF07EB53}" type="presParOf" srcId="{400A4A95-173A-4035-A000-9634DFAD1BB4}" destId="{F881C915-E5B2-4E42-956A-1D59819C8EAA}" srcOrd="4" destOrd="0" presId="urn:microsoft.com/office/officeart/2005/8/layout/radial6"/>
    <dgm:cxn modelId="{C5A94551-3E20-445A-8798-84095C2C223A}" type="presParOf" srcId="{400A4A95-173A-4035-A000-9634DFAD1BB4}" destId="{851B3BE4-722C-483D-A0D3-9767B98B5ED6}" srcOrd="5" destOrd="0" presId="urn:microsoft.com/office/officeart/2005/8/layout/radial6"/>
    <dgm:cxn modelId="{58B818E3-176D-4331-8A30-A81F3FAE1DA8}" type="presParOf" srcId="{400A4A95-173A-4035-A000-9634DFAD1BB4}" destId="{8D6CC6EF-A003-4B36-89BC-8B01195AFD52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A7CB67-5C3D-4492-8EA1-BE5F78930EC2}" type="doc">
      <dgm:prSet loTypeId="urn:microsoft.com/office/officeart/2005/8/layout/radial6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2B1FAEE1-93D2-4904-ACCA-4B5F66BF22CD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Saline water</a:t>
          </a:r>
          <a:endParaRPr lang="en-IN" b="1" dirty="0">
            <a:solidFill>
              <a:srgbClr val="C00000"/>
            </a:solidFill>
          </a:endParaRPr>
        </a:p>
      </dgm:t>
    </dgm:pt>
    <dgm:pt modelId="{61582960-F02A-4ECE-84D0-07B574D33831}" type="parTrans" cxnId="{17714269-8CB8-42F6-9C63-D98EDB614425}">
      <dgm:prSet/>
      <dgm:spPr/>
      <dgm:t>
        <a:bodyPr/>
        <a:lstStyle/>
        <a:p>
          <a:endParaRPr lang="en-IN"/>
        </a:p>
      </dgm:t>
    </dgm:pt>
    <dgm:pt modelId="{D1D8274D-AD1E-4A22-A712-B8ABF6834526}" type="sibTrans" cxnId="{17714269-8CB8-42F6-9C63-D98EDB614425}">
      <dgm:prSet/>
      <dgm:spPr/>
      <dgm:t>
        <a:bodyPr/>
        <a:lstStyle/>
        <a:p>
          <a:endParaRPr lang="en-IN"/>
        </a:p>
      </dgm:t>
    </dgm:pt>
    <dgm:pt modelId="{77971449-069B-4A83-ABD8-11D643C7A19B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Solvent:</a:t>
          </a:r>
        </a:p>
        <a:p>
          <a:endParaRPr lang="en-IN" b="1" dirty="0">
            <a:solidFill>
              <a:schemeClr val="tx1"/>
            </a:solidFill>
          </a:endParaRPr>
        </a:p>
      </dgm:t>
    </dgm:pt>
    <dgm:pt modelId="{B3BF5688-BB5D-4D69-9B91-02692148B091}" type="parTrans" cxnId="{7631BF19-F9DB-4FE9-9624-51144AAA6A7E}">
      <dgm:prSet/>
      <dgm:spPr/>
      <dgm:t>
        <a:bodyPr/>
        <a:lstStyle/>
        <a:p>
          <a:endParaRPr lang="en-IN"/>
        </a:p>
      </dgm:t>
    </dgm:pt>
    <dgm:pt modelId="{15A34B1F-E7A9-4ADF-9FE1-6DB20855BFA5}" type="sibTrans" cxnId="{7631BF19-F9DB-4FE9-9624-51144AAA6A7E}">
      <dgm:prSet/>
      <dgm:spPr/>
      <dgm:t>
        <a:bodyPr/>
        <a:lstStyle/>
        <a:p>
          <a:endParaRPr lang="en-IN"/>
        </a:p>
      </dgm:t>
    </dgm:pt>
    <dgm:pt modelId="{21A5E721-0FFC-4918-8E6B-1B9EB6960D41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Solute:</a:t>
          </a:r>
        </a:p>
        <a:p>
          <a:endParaRPr lang="en-IN" b="1" dirty="0">
            <a:solidFill>
              <a:schemeClr val="tx1"/>
            </a:solidFill>
          </a:endParaRPr>
        </a:p>
      </dgm:t>
    </dgm:pt>
    <dgm:pt modelId="{93308227-C1FB-47D4-8397-70373122B89F}" type="parTrans" cxnId="{E719509A-F8EC-462D-83CC-ECDF8EF1FD95}">
      <dgm:prSet/>
      <dgm:spPr/>
      <dgm:t>
        <a:bodyPr/>
        <a:lstStyle/>
        <a:p>
          <a:endParaRPr lang="en-IN"/>
        </a:p>
      </dgm:t>
    </dgm:pt>
    <dgm:pt modelId="{BB08DE65-26A4-4C1B-8B19-BCF2A3249CCB}" type="sibTrans" cxnId="{E719509A-F8EC-462D-83CC-ECDF8EF1FD95}">
      <dgm:prSet/>
      <dgm:spPr/>
      <dgm:t>
        <a:bodyPr/>
        <a:lstStyle/>
        <a:p>
          <a:endParaRPr lang="en-IN"/>
        </a:p>
      </dgm:t>
    </dgm:pt>
    <dgm:pt modelId="{400A4A95-173A-4035-A000-9634DFAD1BB4}" type="pres">
      <dgm:prSet presAssocID="{5FA7CB67-5C3D-4492-8EA1-BE5F78930E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D87BC5-5E44-4780-8283-26BD1EA5443E}" type="pres">
      <dgm:prSet presAssocID="{2B1FAEE1-93D2-4904-ACCA-4B5F66BF22CD}" presName="centerShape" presStyleLbl="node0" presStyleIdx="0" presStyleCnt="1"/>
      <dgm:spPr/>
    </dgm:pt>
    <dgm:pt modelId="{3D24ACF2-2E74-445F-B3EB-4CD4F39A2908}" type="pres">
      <dgm:prSet presAssocID="{77971449-069B-4A83-ABD8-11D643C7A19B}" presName="node" presStyleLbl="node1" presStyleIdx="0" presStyleCnt="2" custRadScaleRad="68595" custRadScaleInc="-155468">
        <dgm:presLayoutVars>
          <dgm:bulletEnabled val="1"/>
        </dgm:presLayoutVars>
      </dgm:prSet>
      <dgm:spPr/>
    </dgm:pt>
    <dgm:pt modelId="{19C66254-7521-447A-B5AD-08C5D9677953}" type="pres">
      <dgm:prSet presAssocID="{77971449-069B-4A83-ABD8-11D643C7A19B}" presName="dummy" presStyleCnt="0"/>
      <dgm:spPr/>
    </dgm:pt>
    <dgm:pt modelId="{AEB9168E-8E13-4275-8C82-45DF58A14F0C}" type="pres">
      <dgm:prSet presAssocID="{15A34B1F-E7A9-4ADF-9FE1-6DB20855BFA5}" presName="sibTrans" presStyleLbl="sibTrans2D1" presStyleIdx="0" presStyleCnt="2"/>
      <dgm:spPr/>
    </dgm:pt>
    <dgm:pt modelId="{F881C915-E5B2-4E42-956A-1D59819C8EAA}" type="pres">
      <dgm:prSet presAssocID="{21A5E721-0FFC-4918-8E6B-1B9EB6960D41}" presName="node" presStyleLbl="node1" presStyleIdx="1" presStyleCnt="2" custRadScaleRad="67174" custRadScaleInc="-150000">
        <dgm:presLayoutVars>
          <dgm:bulletEnabled val="1"/>
        </dgm:presLayoutVars>
      </dgm:prSet>
      <dgm:spPr/>
    </dgm:pt>
    <dgm:pt modelId="{851B3BE4-722C-483D-A0D3-9767B98B5ED6}" type="pres">
      <dgm:prSet presAssocID="{21A5E721-0FFC-4918-8E6B-1B9EB6960D41}" presName="dummy" presStyleCnt="0"/>
      <dgm:spPr/>
    </dgm:pt>
    <dgm:pt modelId="{8D6CC6EF-A003-4B36-89BC-8B01195AFD52}" type="pres">
      <dgm:prSet presAssocID="{BB08DE65-26A4-4C1B-8B19-BCF2A3249CCB}" presName="sibTrans" presStyleLbl="sibTrans2D1" presStyleIdx="1" presStyleCnt="2"/>
      <dgm:spPr/>
    </dgm:pt>
  </dgm:ptLst>
  <dgm:cxnLst>
    <dgm:cxn modelId="{7631BF19-F9DB-4FE9-9624-51144AAA6A7E}" srcId="{2B1FAEE1-93D2-4904-ACCA-4B5F66BF22CD}" destId="{77971449-069B-4A83-ABD8-11D643C7A19B}" srcOrd="0" destOrd="0" parTransId="{B3BF5688-BB5D-4D69-9B91-02692148B091}" sibTransId="{15A34B1F-E7A9-4ADF-9FE1-6DB20855BFA5}"/>
    <dgm:cxn modelId="{2A81333F-CD1A-498E-B343-B28379E62B5D}" type="presOf" srcId="{15A34B1F-E7A9-4ADF-9FE1-6DB20855BFA5}" destId="{AEB9168E-8E13-4275-8C82-45DF58A14F0C}" srcOrd="0" destOrd="0" presId="urn:microsoft.com/office/officeart/2005/8/layout/radial6"/>
    <dgm:cxn modelId="{81DECF5B-E30E-43CE-9EC0-0940410625DD}" type="presOf" srcId="{21A5E721-0FFC-4918-8E6B-1B9EB6960D41}" destId="{F881C915-E5B2-4E42-956A-1D59819C8EAA}" srcOrd="0" destOrd="0" presId="urn:microsoft.com/office/officeart/2005/8/layout/radial6"/>
    <dgm:cxn modelId="{1EF19A63-EED1-4F2A-A7C2-12EE045910DC}" type="presOf" srcId="{BB08DE65-26A4-4C1B-8B19-BCF2A3249CCB}" destId="{8D6CC6EF-A003-4B36-89BC-8B01195AFD52}" srcOrd="0" destOrd="0" presId="urn:microsoft.com/office/officeart/2005/8/layout/radial6"/>
    <dgm:cxn modelId="{17714269-8CB8-42F6-9C63-D98EDB614425}" srcId="{5FA7CB67-5C3D-4492-8EA1-BE5F78930EC2}" destId="{2B1FAEE1-93D2-4904-ACCA-4B5F66BF22CD}" srcOrd="0" destOrd="0" parTransId="{61582960-F02A-4ECE-84D0-07B574D33831}" sibTransId="{D1D8274D-AD1E-4A22-A712-B8ABF6834526}"/>
    <dgm:cxn modelId="{04BA3473-6D2A-4312-A975-E0ACF3A08636}" type="presOf" srcId="{5FA7CB67-5C3D-4492-8EA1-BE5F78930EC2}" destId="{400A4A95-173A-4035-A000-9634DFAD1BB4}" srcOrd="0" destOrd="0" presId="urn:microsoft.com/office/officeart/2005/8/layout/radial6"/>
    <dgm:cxn modelId="{0A83A87C-0279-48CB-9881-D80C877B6BC5}" type="presOf" srcId="{2B1FAEE1-93D2-4904-ACCA-4B5F66BF22CD}" destId="{B4D87BC5-5E44-4780-8283-26BD1EA5443E}" srcOrd="0" destOrd="0" presId="urn:microsoft.com/office/officeart/2005/8/layout/radial6"/>
    <dgm:cxn modelId="{E719509A-F8EC-462D-83CC-ECDF8EF1FD95}" srcId="{2B1FAEE1-93D2-4904-ACCA-4B5F66BF22CD}" destId="{21A5E721-0FFC-4918-8E6B-1B9EB6960D41}" srcOrd="1" destOrd="0" parTransId="{93308227-C1FB-47D4-8397-70373122B89F}" sibTransId="{BB08DE65-26A4-4C1B-8B19-BCF2A3249CCB}"/>
    <dgm:cxn modelId="{531356C9-E33D-409B-B986-994AB44A7CD3}" type="presOf" srcId="{77971449-069B-4A83-ABD8-11D643C7A19B}" destId="{3D24ACF2-2E74-445F-B3EB-4CD4F39A2908}" srcOrd="0" destOrd="0" presId="urn:microsoft.com/office/officeart/2005/8/layout/radial6"/>
    <dgm:cxn modelId="{EA4C8D5A-5422-4E48-B45F-AC620B405EB3}" type="presParOf" srcId="{400A4A95-173A-4035-A000-9634DFAD1BB4}" destId="{B4D87BC5-5E44-4780-8283-26BD1EA5443E}" srcOrd="0" destOrd="0" presId="urn:microsoft.com/office/officeart/2005/8/layout/radial6"/>
    <dgm:cxn modelId="{C5A144FA-E3C3-4198-93C3-1340DD214820}" type="presParOf" srcId="{400A4A95-173A-4035-A000-9634DFAD1BB4}" destId="{3D24ACF2-2E74-445F-B3EB-4CD4F39A2908}" srcOrd="1" destOrd="0" presId="urn:microsoft.com/office/officeart/2005/8/layout/radial6"/>
    <dgm:cxn modelId="{A7F12C51-1418-4D31-A456-05B474CF9649}" type="presParOf" srcId="{400A4A95-173A-4035-A000-9634DFAD1BB4}" destId="{19C66254-7521-447A-B5AD-08C5D9677953}" srcOrd="2" destOrd="0" presId="urn:microsoft.com/office/officeart/2005/8/layout/radial6"/>
    <dgm:cxn modelId="{1AFBEAA3-2DFA-4A58-A570-D4122507C32D}" type="presParOf" srcId="{400A4A95-173A-4035-A000-9634DFAD1BB4}" destId="{AEB9168E-8E13-4275-8C82-45DF58A14F0C}" srcOrd="3" destOrd="0" presId="urn:microsoft.com/office/officeart/2005/8/layout/radial6"/>
    <dgm:cxn modelId="{CB0F1869-352D-4C37-8B55-2A76DF07EB53}" type="presParOf" srcId="{400A4A95-173A-4035-A000-9634DFAD1BB4}" destId="{F881C915-E5B2-4E42-956A-1D59819C8EAA}" srcOrd="4" destOrd="0" presId="urn:microsoft.com/office/officeart/2005/8/layout/radial6"/>
    <dgm:cxn modelId="{C5A94551-3E20-445A-8798-84095C2C223A}" type="presParOf" srcId="{400A4A95-173A-4035-A000-9634DFAD1BB4}" destId="{851B3BE4-722C-483D-A0D3-9767B98B5ED6}" srcOrd="5" destOrd="0" presId="urn:microsoft.com/office/officeart/2005/8/layout/radial6"/>
    <dgm:cxn modelId="{58B818E3-176D-4331-8A30-A81F3FAE1DA8}" type="presParOf" srcId="{400A4A95-173A-4035-A000-9634DFAD1BB4}" destId="{8D6CC6EF-A003-4B36-89BC-8B01195AFD52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A7CB67-5C3D-4492-8EA1-BE5F78930EC2}" type="doc">
      <dgm:prSet loTypeId="urn:microsoft.com/office/officeart/2005/8/layout/radial6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2B1FAEE1-93D2-4904-ACCA-4B5F66BF22CD}">
      <dgm:prSet phldrT="[Text]" custT="1"/>
      <dgm:spPr/>
      <dgm:t>
        <a:bodyPr/>
        <a:lstStyle/>
        <a:p>
          <a:r>
            <a:rPr lang="en-US" sz="2800" b="1" dirty="0">
              <a:solidFill>
                <a:srgbClr val="C00000"/>
              </a:solidFill>
            </a:rPr>
            <a:t>Coca cola</a:t>
          </a:r>
          <a:endParaRPr lang="en-IN" sz="2800" b="1" dirty="0">
            <a:solidFill>
              <a:srgbClr val="C00000"/>
            </a:solidFill>
          </a:endParaRPr>
        </a:p>
      </dgm:t>
    </dgm:pt>
    <dgm:pt modelId="{61582960-F02A-4ECE-84D0-07B574D33831}" type="parTrans" cxnId="{17714269-8CB8-42F6-9C63-D98EDB614425}">
      <dgm:prSet/>
      <dgm:spPr/>
      <dgm:t>
        <a:bodyPr/>
        <a:lstStyle/>
        <a:p>
          <a:endParaRPr lang="en-IN"/>
        </a:p>
      </dgm:t>
    </dgm:pt>
    <dgm:pt modelId="{D1D8274D-AD1E-4A22-A712-B8ABF6834526}" type="sibTrans" cxnId="{17714269-8CB8-42F6-9C63-D98EDB614425}">
      <dgm:prSet/>
      <dgm:spPr/>
      <dgm:t>
        <a:bodyPr/>
        <a:lstStyle/>
        <a:p>
          <a:endParaRPr lang="en-IN"/>
        </a:p>
      </dgm:t>
    </dgm:pt>
    <dgm:pt modelId="{77971449-069B-4A83-ABD8-11D643C7A19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Solvent:</a:t>
          </a:r>
        </a:p>
        <a:p>
          <a:endParaRPr lang="en-IN" b="1" dirty="0">
            <a:solidFill>
              <a:schemeClr val="tx1"/>
            </a:solidFill>
          </a:endParaRPr>
        </a:p>
      </dgm:t>
    </dgm:pt>
    <dgm:pt modelId="{B3BF5688-BB5D-4D69-9B91-02692148B091}" type="parTrans" cxnId="{7631BF19-F9DB-4FE9-9624-51144AAA6A7E}">
      <dgm:prSet/>
      <dgm:spPr/>
      <dgm:t>
        <a:bodyPr/>
        <a:lstStyle/>
        <a:p>
          <a:endParaRPr lang="en-IN"/>
        </a:p>
      </dgm:t>
    </dgm:pt>
    <dgm:pt modelId="{15A34B1F-E7A9-4ADF-9FE1-6DB20855BFA5}" type="sibTrans" cxnId="{7631BF19-F9DB-4FE9-9624-51144AAA6A7E}">
      <dgm:prSet/>
      <dgm:spPr/>
      <dgm:t>
        <a:bodyPr/>
        <a:lstStyle/>
        <a:p>
          <a:endParaRPr lang="en-IN"/>
        </a:p>
      </dgm:t>
    </dgm:pt>
    <dgm:pt modelId="{21A5E721-0FFC-4918-8E6B-1B9EB6960D4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Solute:</a:t>
          </a:r>
        </a:p>
        <a:p>
          <a:endParaRPr lang="en-IN" b="1" dirty="0">
            <a:solidFill>
              <a:schemeClr val="tx1"/>
            </a:solidFill>
          </a:endParaRPr>
        </a:p>
      </dgm:t>
    </dgm:pt>
    <dgm:pt modelId="{93308227-C1FB-47D4-8397-70373122B89F}" type="parTrans" cxnId="{E719509A-F8EC-462D-83CC-ECDF8EF1FD95}">
      <dgm:prSet/>
      <dgm:spPr/>
      <dgm:t>
        <a:bodyPr/>
        <a:lstStyle/>
        <a:p>
          <a:endParaRPr lang="en-IN"/>
        </a:p>
      </dgm:t>
    </dgm:pt>
    <dgm:pt modelId="{BB08DE65-26A4-4C1B-8B19-BCF2A3249CCB}" type="sibTrans" cxnId="{E719509A-F8EC-462D-83CC-ECDF8EF1FD95}">
      <dgm:prSet/>
      <dgm:spPr/>
      <dgm:t>
        <a:bodyPr/>
        <a:lstStyle/>
        <a:p>
          <a:endParaRPr lang="en-IN"/>
        </a:p>
      </dgm:t>
    </dgm:pt>
    <dgm:pt modelId="{400A4A95-173A-4035-A000-9634DFAD1BB4}" type="pres">
      <dgm:prSet presAssocID="{5FA7CB67-5C3D-4492-8EA1-BE5F78930E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D87BC5-5E44-4780-8283-26BD1EA5443E}" type="pres">
      <dgm:prSet presAssocID="{2B1FAEE1-93D2-4904-ACCA-4B5F66BF22CD}" presName="centerShape" presStyleLbl="node0" presStyleIdx="0" presStyleCnt="1"/>
      <dgm:spPr/>
    </dgm:pt>
    <dgm:pt modelId="{3D24ACF2-2E74-445F-B3EB-4CD4F39A2908}" type="pres">
      <dgm:prSet presAssocID="{77971449-069B-4A83-ABD8-11D643C7A19B}" presName="node" presStyleLbl="node1" presStyleIdx="0" presStyleCnt="2" custRadScaleRad="68595" custRadScaleInc="-155468">
        <dgm:presLayoutVars>
          <dgm:bulletEnabled val="1"/>
        </dgm:presLayoutVars>
      </dgm:prSet>
      <dgm:spPr/>
    </dgm:pt>
    <dgm:pt modelId="{19C66254-7521-447A-B5AD-08C5D9677953}" type="pres">
      <dgm:prSet presAssocID="{77971449-069B-4A83-ABD8-11D643C7A19B}" presName="dummy" presStyleCnt="0"/>
      <dgm:spPr/>
    </dgm:pt>
    <dgm:pt modelId="{AEB9168E-8E13-4275-8C82-45DF58A14F0C}" type="pres">
      <dgm:prSet presAssocID="{15A34B1F-E7A9-4ADF-9FE1-6DB20855BFA5}" presName="sibTrans" presStyleLbl="sibTrans2D1" presStyleIdx="0" presStyleCnt="2"/>
      <dgm:spPr/>
    </dgm:pt>
    <dgm:pt modelId="{F881C915-E5B2-4E42-956A-1D59819C8EAA}" type="pres">
      <dgm:prSet presAssocID="{21A5E721-0FFC-4918-8E6B-1B9EB6960D41}" presName="node" presStyleLbl="node1" presStyleIdx="1" presStyleCnt="2" custRadScaleRad="67174" custRadScaleInc="-150000">
        <dgm:presLayoutVars>
          <dgm:bulletEnabled val="1"/>
        </dgm:presLayoutVars>
      </dgm:prSet>
      <dgm:spPr/>
    </dgm:pt>
    <dgm:pt modelId="{851B3BE4-722C-483D-A0D3-9767B98B5ED6}" type="pres">
      <dgm:prSet presAssocID="{21A5E721-0FFC-4918-8E6B-1B9EB6960D41}" presName="dummy" presStyleCnt="0"/>
      <dgm:spPr/>
    </dgm:pt>
    <dgm:pt modelId="{8D6CC6EF-A003-4B36-89BC-8B01195AFD52}" type="pres">
      <dgm:prSet presAssocID="{BB08DE65-26A4-4C1B-8B19-BCF2A3249CCB}" presName="sibTrans" presStyleLbl="sibTrans2D1" presStyleIdx="1" presStyleCnt="2"/>
      <dgm:spPr/>
    </dgm:pt>
  </dgm:ptLst>
  <dgm:cxnLst>
    <dgm:cxn modelId="{7631BF19-F9DB-4FE9-9624-51144AAA6A7E}" srcId="{2B1FAEE1-93D2-4904-ACCA-4B5F66BF22CD}" destId="{77971449-069B-4A83-ABD8-11D643C7A19B}" srcOrd="0" destOrd="0" parTransId="{B3BF5688-BB5D-4D69-9B91-02692148B091}" sibTransId="{15A34B1F-E7A9-4ADF-9FE1-6DB20855BFA5}"/>
    <dgm:cxn modelId="{2A81333F-CD1A-498E-B343-B28379E62B5D}" type="presOf" srcId="{15A34B1F-E7A9-4ADF-9FE1-6DB20855BFA5}" destId="{AEB9168E-8E13-4275-8C82-45DF58A14F0C}" srcOrd="0" destOrd="0" presId="urn:microsoft.com/office/officeart/2005/8/layout/radial6"/>
    <dgm:cxn modelId="{81DECF5B-E30E-43CE-9EC0-0940410625DD}" type="presOf" srcId="{21A5E721-0FFC-4918-8E6B-1B9EB6960D41}" destId="{F881C915-E5B2-4E42-956A-1D59819C8EAA}" srcOrd="0" destOrd="0" presId="urn:microsoft.com/office/officeart/2005/8/layout/radial6"/>
    <dgm:cxn modelId="{1EF19A63-EED1-4F2A-A7C2-12EE045910DC}" type="presOf" srcId="{BB08DE65-26A4-4C1B-8B19-BCF2A3249CCB}" destId="{8D6CC6EF-A003-4B36-89BC-8B01195AFD52}" srcOrd="0" destOrd="0" presId="urn:microsoft.com/office/officeart/2005/8/layout/radial6"/>
    <dgm:cxn modelId="{17714269-8CB8-42F6-9C63-D98EDB614425}" srcId="{5FA7CB67-5C3D-4492-8EA1-BE5F78930EC2}" destId="{2B1FAEE1-93D2-4904-ACCA-4B5F66BF22CD}" srcOrd="0" destOrd="0" parTransId="{61582960-F02A-4ECE-84D0-07B574D33831}" sibTransId="{D1D8274D-AD1E-4A22-A712-B8ABF6834526}"/>
    <dgm:cxn modelId="{04BA3473-6D2A-4312-A975-E0ACF3A08636}" type="presOf" srcId="{5FA7CB67-5C3D-4492-8EA1-BE5F78930EC2}" destId="{400A4A95-173A-4035-A000-9634DFAD1BB4}" srcOrd="0" destOrd="0" presId="urn:microsoft.com/office/officeart/2005/8/layout/radial6"/>
    <dgm:cxn modelId="{0A83A87C-0279-48CB-9881-D80C877B6BC5}" type="presOf" srcId="{2B1FAEE1-93D2-4904-ACCA-4B5F66BF22CD}" destId="{B4D87BC5-5E44-4780-8283-26BD1EA5443E}" srcOrd="0" destOrd="0" presId="urn:microsoft.com/office/officeart/2005/8/layout/radial6"/>
    <dgm:cxn modelId="{E719509A-F8EC-462D-83CC-ECDF8EF1FD95}" srcId="{2B1FAEE1-93D2-4904-ACCA-4B5F66BF22CD}" destId="{21A5E721-0FFC-4918-8E6B-1B9EB6960D41}" srcOrd="1" destOrd="0" parTransId="{93308227-C1FB-47D4-8397-70373122B89F}" sibTransId="{BB08DE65-26A4-4C1B-8B19-BCF2A3249CCB}"/>
    <dgm:cxn modelId="{531356C9-E33D-409B-B986-994AB44A7CD3}" type="presOf" srcId="{77971449-069B-4A83-ABD8-11D643C7A19B}" destId="{3D24ACF2-2E74-445F-B3EB-4CD4F39A2908}" srcOrd="0" destOrd="0" presId="urn:microsoft.com/office/officeart/2005/8/layout/radial6"/>
    <dgm:cxn modelId="{EA4C8D5A-5422-4E48-B45F-AC620B405EB3}" type="presParOf" srcId="{400A4A95-173A-4035-A000-9634DFAD1BB4}" destId="{B4D87BC5-5E44-4780-8283-26BD1EA5443E}" srcOrd="0" destOrd="0" presId="urn:microsoft.com/office/officeart/2005/8/layout/radial6"/>
    <dgm:cxn modelId="{C5A144FA-E3C3-4198-93C3-1340DD214820}" type="presParOf" srcId="{400A4A95-173A-4035-A000-9634DFAD1BB4}" destId="{3D24ACF2-2E74-445F-B3EB-4CD4F39A2908}" srcOrd="1" destOrd="0" presId="urn:microsoft.com/office/officeart/2005/8/layout/radial6"/>
    <dgm:cxn modelId="{A7F12C51-1418-4D31-A456-05B474CF9649}" type="presParOf" srcId="{400A4A95-173A-4035-A000-9634DFAD1BB4}" destId="{19C66254-7521-447A-B5AD-08C5D9677953}" srcOrd="2" destOrd="0" presId="urn:microsoft.com/office/officeart/2005/8/layout/radial6"/>
    <dgm:cxn modelId="{1AFBEAA3-2DFA-4A58-A570-D4122507C32D}" type="presParOf" srcId="{400A4A95-173A-4035-A000-9634DFAD1BB4}" destId="{AEB9168E-8E13-4275-8C82-45DF58A14F0C}" srcOrd="3" destOrd="0" presId="urn:microsoft.com/office/officeart/2005/8/layout/radial6"/>
    <dgm:cxn modelId="{CB0F1869-352D-4C37-8B55-2A76DF07EB53}" type="presParOf" srcId="{400A4A95-173A-4035-A000-9634DFAD1BB4}" destId="{F881C915-E5B2-4E42-956A-1D59819C8EAA}" srcOrd="4" destOrd="0" presId="urn:microsoft.com/office/officeart/2005/8/layout/radial6"/>
    <dgm:cxn modelId="{C5A94551-3E20-445A-8798-84095C2C223A}" type="presParOf" srcId="{400A4A95-173A-4035-A000-9634DFAD1BB4}" destId="{851B3BE4-722C-483D-A0D3-9767B98B5ED6}" srcOrd="5" destOrd="0" presId="urn:microsoft.com/office/officeart/2005/8/layout/radial6"/>
    <dgm:cxn modelId="{58B818E3-176D-4331-8A30-A81F3FAE1DA8}" type="presParOf" srcId="{400A4A95-173A-4035-A000-9634DFAD1BB4}" destId="{8D6CC6EF-A003-4B36-89BC-8B01195AFD52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A7CB67-5C3D-4492-8EA1-BE5F78930EC2}" type="doc">
      <dgm:prSet loTypeId="urn:microsoft.com/office/officeart/2005/8/layout/radial6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2B1FAEE1-93D2-4904-ACCA-4B5F66BF22CD}">
      <dgm:prSet phldrT="[Text]" custT="1"/>
      <dgm:spPr/>
      <dgm:t>
        <a:bodyPr/>
        <a:lstStyle/>
        <a:p>
          <a:r>
            <a:rPr lang="en-US" sz="4000" b="1" dirty="0">
              <a:solidFill>
                <a:srgbClr val="C00000"/>
              </a:solidFill>
            </a:rPr>
            <a:t>Air</a:t>
          </a:r>
          <a:endParaRPr lang="en-IN" sz="5200" b="1" dirty="0">
            <a:solidFill>
              <a:srgbClr val="C00000"/>
            </a:solidFill>
          </a:endParaRPr>
        </a:p>
      </dgm:t>
    </dgm:pt>
    <dgm:pt modelId="{61582960-F02A-4ECE-84D0-07B574D33831}" type="parTrans" cxnId="{17714269-8CB8-42F6-9C63-D98EDB614425}">
      <dgm:prSet/>
      <dgm:spPr/>
      <dgm:t>
        <a:bodyPr/>
        <a:lstStyle/>
        <a:p>
          <a:endParaRPr lang="en-IN"/>
        </a:p>
      </dgm:t>
    </dgm:pt>
    <dgm:pt modelId="{D1D8274D-AD1E-4A22-A712-B8ABF6834526}" type="sibTrans" cxnId="{17714269-8CB8-42F6-9C63-D98EDB614425}">
      <dgm:prSet/>
      <dgm:spPr/>
      <dgm:t>
        <a:bodyPr/>
        <a:lstStyle/>
        <a:p>
          <a:endParaRPr lang="en-IN"/>
        </a:p>
      </dgm:t>
    </dgm:pt>
    <dgm:pt modelId="{77971449-069B-4A83-ABD8-11D643C7A19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Solvent:</a:t>
          </a:r>
        </a:p>
        <a:p>
          <a:endParaRPr lang="en-IN" b="1" dirty="0">
            <a:solidFill>
              <a:schemeClr val="tx1"/>
            </a:solidFill>
          </a:endParaRPr>
        </a:p>
      </dgm:t>
    </dgm:pt>
    <dgm:pt modelId="{B3BF5688-BB5D-4D69-9B91-02692148B091}" type="parTrans" cxnId="{7631BF19-F9DB-4FE9-9624-51144AAA6A7E}">
      <dgm:prSet/>
      <dgm:spPr/>
      <dgm:t>
        <a:bodyPr/>
        <a:lstStyle/>
        <a:p>
          <a:endParaRPr lang="en-IN"/>
        </a:p>
      </dgm:t>
    </dgm:pt>
    <dgm:pt modelId="{15A34B1F-E7A9-4ADF-9FE1-6DB20855BFA5}" type="sibTrans" cxnId="{7631BF19-F9DB-4FE9-9624-51144AAA6A7E}">
      <dgm:prSet/>
      <dgm:spPr/>
      <dgm:t>
        <a:bodyPr/>
        <a:lstStyle/>
        <a:p>
          <a:endParaRPr lang="en-IN"/>
        </a:p>
      </dgm:t>
    </dgm:pt>
    <dgm:pt modelId="{21A5E721-0FFC-4918-8E6B-1B9EB6960D4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Solute:</a:t>
          </a:r>
        </a:p>
        <a:p>
          <a:endParaRPr lang="en-IN" b="1" dirty="0">
            <a:solidFill>
              <a:schemeClr val="tx1"/>
            </a:solidFill>
          </a:endParaRPr>
        </a:p>
      </dgm:t>
    </dgm:pt>
    <dgm:pt modelId="{93308227-C1FB-47D4-8397-70373122B89F}" type="parTrans" cxnId="{E719509A-F8EC-462D-83CC-ECDF8EF1FD95}">
      <dgm:prSet/>
      <dgm:spPr/>
      <dgm:t>
        <a:bodyPr/>
        <a:lstStyle/>
        <a:p>
          <a:endParaRPr lang="en-IN"/>
        </a:p>
      </dgm:t>
    </dgm:pt>
    <dgm:pt modelId="{BB08DE65-26A4-4C1B-8B19-BCF2A3249CCB}" type="sibTrans" cxnId="{E719509A-F8EC-462D-83CC-ECDF8EF1FD95}">
      <dgm:prSet/>
      <dgm:spPr/>
      <dgm:t>
        <a:bodyPr/>
        <a:lstStyle/>
        <a:p>
          <a:endParaRPr lang="en-IN"/>
        </a:p>
      </dgm:t>
    </dgm:pt>
    <dgm:pt modelId="{400A4A95-173A-4035-A000-9634DFAD1BB4}" type="pres">
      <dgm:prSet presAssocID="{5FA7CB67-5C3D-4492-8EA1-BE5F78930E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D87BC5-5E44-4780-8283-26BD1EA5443E}" type="pres">
      <dgm:prSet presAssocID="{2B1FAEE1-93D2-4904-ACCA-4B5F66BF22CD}" presName="centerShape" presStyleLbl="node0" presStyleIdx="0" presStyleCnt="1"/>
      <dgm:spPr/>
    </dgm:pt>
    <dgm:pt modelId="{3D24ACF2-2E74-445F-B3EB-4CD4F39A2908}" type="pres">
      <dgm:prSet presAssocID="{77971449-069B-4A83-ABD8-11D643C7A19B}" presName="node" presStyleLbl="node1" presStyleIdx="0" presStyleCnt="2" custRadScaleRad="68595" custRadScaleInc="-155468">
        <dgm:presLayoutVars>
          <dgm:bulletEnabled val="1"/>
        </dgm:presLayoutVars>
      </dgm:prSet>
      <dgm:spPr/>
    </dgm:pt>
    <dgm:pt modelId="{19C66254-7521-447A-B5AD-08C5D9677953}" type="pres">
      <dgm:prSet presAssocID="{77971449-069B-4A83-ABD8-11D643C7A19B}" presName="dummy" presStyleCnt="0"/>
      <dgm:spPr/>
    </dgm:pt>
    <dgm:pt modelId="{AEB9168E-8E13-4275-8C82-45DF58A14F0C}" type="pres">
      <dgm:prSet presAssocID="{15A34B1F-E7A9-4ADF-9FE1-6DB20855BFA5}" presName="sibTrans" presStyleLbl="sibTrans2D1" presStyleIdx="0" presStyleCnt="2"/>
      <dgm:spPr/>
    </dgm:pt>
    <dgm:pt modelId="{F881C915-E5B2-4E42-956A-1D59819C8EAA}" type="pres">
      <dgm:prSet presAssocID="{21A5E721-0FFC-4918-8E6B-1B9EB6960D41}" presName="node" presStyleLbl="node1" presStyleIdx="1" presStyleCnt="2" custRadScaleRad="67174" custRadScaleInc="-150000">
        <dgm:presLayoutVars>
          <dgm:bulletEnabled val="1"/>
        </dgm:presLayoutVars>
      </dgm:prSet>
      <dgm:spPr/>
    </dgm:pt>
    <dgm:pt modelId="{851B3BE4-722C-483D-A0D3-9767B98B5ED6}" type="pres">
      <dgm:prSet presAssocID="{21A5E721-0FFC-4918-8E6B-1B9EB6960D41}" presName="dummy" presStyleCnt="0"/>
      <dgm:spPr/>
    </dgm:pt>
    <dgm:pt modelId="{8D6CC6EF-A003-4B36-89BC-8B01195AFD52}" type="pres">
      <dgm:prSet presAssocID="{BB08DE65-26A4-4C1B-8B19-BCF2A3249CCB}" presName="sibTrans" presStyleLbl="sibTrans2D1" presStyleIdx="1" presStyleCnt="2"/>
      <dgm:spPr/>
    </dgm:pt>
  </dgm:ptLst>
  <dgm:cxnLst>
    <dgm:cxn modelId="{7631BF19-F9DB-4FE9-9624-51144AAA6A7E}" srcId="{2B1FAEE1-93D2-4904-ACCA-4B5F66BF22CD}" destId="{77971449-069B-4A83-ABD8-11D643C7A19B}" srcOrd="0" destOrd="0" parTransId="{B3BF5688-BB5D-4D69-9B91-02692148B091}" sibTransId="{15A34B1F-E7A9-4ADF-9FE1-6DB20855BFA5}"/>
    <dgm:cxn modelId="{2A81333F-CD1A-498E-B343-B28379E62B5D}" type="presOf" srcId="{15A34B1F-E7A9-4ADF-9FE1-6DB20855BFA5}" destId="{AEB9168E-8E13-4275-8C82-45DF58A14F0C}" srcOrd="0" destOrd="0" presId="urn:microsoft.com/office/officeart/2005/8/layout/radial6"/>
    <dgm:cxn modelId="{81DECF5B-E30E-43CE-9EC0-0940410625DD}" type="presOf" srcId="{21A5E721-0FFC-4918-8E6B-1B9EB6960D41}" destId="{F881C915-E5B2-4E42-956A-1D59819C8EAA}" srcOrd="0" destOrd="0" presId="urn:microsoft.com/office/officeart/2005/8/layout/radial6"/>
    <dgm:cxn modelId="{1EF19A63-EED1-4F2A-A7C2-12EE045910DC}" type="presOf" srcId="{BB08DE65-26A4-4C1B-8B19-BCF2A3249CCB}" destId="{8D6CC6EF-A003-4B36-89BC-8B01195AFD52}" srcOrd="0" destOrd="0" presId="urn:microsoft.com/office/officeart/2005/8/layout/radial6"/>
    <dgm:cxn modelId="{17714269-8CB8-42F6-9C63-D98EDB614425}" srcId="{5FA7CB67-5C3D-4492-8EA1-BE5F78930EC2}" destId="{2B1FAEE1-93D2-4904-ACCA-4B5F66BF22CD}" srcOrd="0" destOrd="0" parTransId="{61582960-F02A-4ECE-84D0-07B574D33831}" sibTransId="{D1D8274D-AD1E-4A22-A712-B8ABF6834526}"/>
    <dgm:cxn modelId="{04BA3473-6D2A-4312-A975-E0ACF3A08636}" type="presOf" srcId="{5FA7CB67-5C3D-4492-8EA1-BE5F78930EC2}" destId="{400A4A95-173A-4035-A000-9634DFAD1BB4}" srcOrd="0" destOrd="0" presId="urn:microsoft.com/office/officeart/2005/8/layout/radial6"/>
    <dgm:cxn modelId="{0A83A87C-0279-48CB-9881-D80C877B6BC5}" type="presOf" srcId="{2B1FAEE1-93D2-4904-ACCA-4B5F66BF22CD}" destId="{B4D87BC5-5E44-4780-8283-26BD1EA5443E}" srcOrd="0" destOrd="0" presId="urn:microsoft.com/office/officeart/2005/8/layout/radial6"/>
    <dgm:cxn modelId="{E719509A-F8EC-462D-83CC-ECDF8EF1FD95}" srcId="{2B1FAEE1-93D2-4904-ACCA-4B5F66BF22CD}" destId="{21A5E721-0FFC-4918-8E6B-1B9EB6960D41}" srcOrd="1" destOrd="0" parTransId="{93308227-C1FB-47D4-8397-70373122B89F}" sibTransId="{BB08DE65-26A4-4C1B-8B19-BCF2A3249CCB}"/>
    <dgm:cxn modelId="{531356C9-E33D-409B-B986-994AB44A7CD3}" type="presOf" srcId="{77971449-069B-4A83-ABD8-11D643C7A19B}" destId="{3D24ACF2-2E74-445F-B3EB-4CD4F39A2908}" srcOrd="0" destOrd="0" presId="urn:microsoft.com/office/officeart/2005/8/layout/radial6"/>
    <dgm:cxn modelId="{EA4C8D5A-5422-4E48-B45F-AC620B405EB3}" type="presParOf" srcId="{400A4A95-173A-4035-A000-9634DFAD1BB4}" destId="{B4D87BC5-5E44-4780-8283-26BD1EA5443E}" srcOrd="0" destOrd="0" presId="urn:microsoft.com/office/officeart/2005/8/layout/radial6"/>
    <dgm:cxn modelId="{C5A144FA-E3C3-4198-93C3-1340DD214820}" type="presParOf" srcId="{400A4A95-173A-4035-A000-9634DFAD1BB4}" destId="{3D24ACF2-2E74-445F-B3EB-4CD4F39A2908}" srcOrd="1" destOrd="0" presId="urn:microsoft.com/office/officeart/2005/8/layout/radial6"/>
    <dgm:cxn modelId="{A7F12C51-1418-4D31-A456-05B474CF9649}" type="presParOf" srcId="{400A4A95-173A-4035-A000-9634DFAD1BB4}" destId="{19C66254-7521-447A-B5AD-08C5D9677953}" srcOrd="2" destOrd="0" presId="urn:microsoft.com/office/officeart/2005/8/layout/radial6"/>
    <dgm:cxn modelId="{1AFBEAA3-2DFA-4A58-A570-D4122507C32D}" type="presParOf" srcId="{400A4A95-173A-4035-A000-9634DFAD1BB4}" destId="{AEB9168E-8E13-4275-8C82-45DF58A14F0C}" srcOrd="3" destOrd="0" presId="urn:microsoft.com/office/officeart/2005/8/layout/radial6"/>
    <dgm:cxn modelId="{CB0F1869-352D-4C37-8B55-2A76DF07EB53}" type="presParOf" srcId="{400A4A95-173A-4035-A000-9634DFAD1BB4}" destId="{F881C915-E5B2-4E42-956A-1D59819C8EAA}" srcOrd="4" destOrd="0" presId="urn:microsoft.com/office/officeart/2005/8/layout/radial6"/>
    <dgm:cxn modelId="{C5A94551-3E20-445A-8798-84095C2C223A}" type="presParOf" srcId="{400A4A95-173A-4035-A000-9634DFAD1BB4}" destId="{851B3BE4-722C-483D-A0D3-9767B98B5ED6}" srcOrd="5" destOrd="0" presId="urn:microsoft.com/office/officeart/2005/8/layout/radial6"/>
    <dgm:cxn modelId="{58B818E3-176D-4331-8A30-A81F3FAE1DA8}" type="presParOf" srcId="{400A4A95-173A-4035-A000-9634DFAD1BB4}" destId="{8D6CC6EF-A003-4B36-89BC-8B01195AFD52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A7CB67-5C3D-4492-8EA1-BE5F78930EC2}" type="doc">
      <dgm:prSet loTypeId="urn:microsoft.com/office/officeart/2005/8/layout/radial6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2B1FAEE1-93D2-4904-ACCA-4B5F66BF22CD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Vinegar</a:t>
          </a:r>
          <a:endParaRPr lang="en-IN" b="1" dirty="0">
            <a:solidFill>
              <a:srgbClr val="C00000"/>
            </a:solidFill>
          </a:endParaRPr>
        </a:p>
      </dgm:t>
    </dgm:pt>
    <dgm:pt modelId="{61582960-F02A-4ECE-84D0-07B574D33831}" type="parTrans" cxnId="{17714269-8CB8-42F6-9C63-D98EDB614425}">
      <dgm:prSet/>
      <dgm:spPr/>
      <dgm:t>
        <a:bodyPr/>
        <a:lstStyle/>
        <a:p>
          <a:endParaRPr lang="en-IN"/>
        </a:p>
      </dgm:t>
    </dgm:pt>
    <dgm:pt modelId="{D1D8274D-AD1E-4A22-A712-B8ABF6834526}" type="sibTrans" cxnId="{17714269-8CB8-42F6-9C63-D98EDB614425}">
      <dgm:prSet/>
      <dgm:spPr/>
      <dgm:t>
        <a:bodyPr/>
        <a:lstStyle/>
        <a:p>
          <a:endParaRPr lang="en-IN"/>
        </a:p>
      </dgm:t>
    </dgm:pt>
    <dgm:pt modelId="{77971449-069B-4A83-ABD8-11D643C7A19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Solvent:</a:t>
          </a:r>
        </a:p>
        <a:p>
          <a:endParaRPr lang="en-IN" b="1" dirty="0">
            <a:solidFill>
              <a:schemeClr val="tx1"/>
            </a:solidFill>
          </a:endParaRPr>
        </a:p>
      </dgm:t>
    </dgm:pt>
    <dgm:pt modelId="{B3BF5688-BB5D-4D69-9B91-02692148B091}" type="parTrans" cxnId="{7631BF19-F9DB-4FE9-9624-51144AAA6A7E}">
      <dgm:prSet/>
      <dgm:spPr/>
      <dgm:t>
        <a:bodyPr/>
        <a:lstStyle/>
        <a:p>
          <a:endParaRPr lang="en-IN"/>
        </a:p>
      </dgm:t>
    </dgm:pt>
    <dgm:pt modelId="{15A34B1F-E7A9-4ADF-9FE1-6DB20855BFA5}" type="sibTrans" cxnId="{7631BF19-F9DB-4FE9-9624-51144AAA6A7E}">
      <dgm:prSet/>
      <dgm:spPr/>
      <dgm:t>
        <a:bodyPr/>
        <a:lstStyle/>
        <a:p>
          <a:endParaRPr lang="en-IN"/>
        </a:p>
      </dgm:t>
    </dgm:pt>
    <dgm:pt modelId="{21A5E721-0FFC-4918-8E6B-1B9EB6960D4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Solute:</a:t>
          </a:r>
        </a:p>
        <a:p>
          <a:endParaRPr lang="en-IN" b="1" dirty="0">
            <a:solidFill>
              <a:schemeClr val="tx1"/>
            </a:solidFill>
          </a:endParaRPr>
        </a:p>
      </dgm:t>
    </dgm:pt>
    <dgm:pt modelId="{93308227-C1FB-47D4-8397-70373122B89F}" type="parTrans" cxnId="{E719509A-F8EC-462D-83CC-ECDF8EF1FD95}">
      <dgm:prSet/>
      <dgm:spPr/>
      <dgm:t>
        <a:bodyPr/>
        <a:lstStyle/>
        <a:p>
          <a:endParaRPr lang="en-IN"/>
        </a:p>
      </dgm:t>
    </dgm:pt>
    <dgm:pt modelId="{BB08DE65-26A4-4C1B-8B19-BCF2A3249CCB}" type="sibTrans" cxnId="{E719509A-F8EC-462D-83CC-ECDF8EF1FD95}">
      <dgm:prSet/>
      <dgm:spPr/>
      <dgm:t>
        <a:bodyPr/>
        <a:lstStyle/>
        <a:p>
          <a:endParaRPr lang="en-IN"/>
        </a:p>
      </dgm:t>
    </dgm:pt>
    <dgm:pt modelId="{400A4A95-173A-4035-A000-9634DFAD1BB4}" type="pres">
      <dgm:prSet presAssocID="{5FA7CB67-5C3D-4492-8EA1-BE5F78930E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D87BC5-5E44-4780-8283-26BD1EA5443E}" type="pres">
      <dgm:prSet presAssocID="{2B1FAEE1-93D2-4904-ACCA-4B5F66BF22CD}" presName="centerShape" presStyleLbl="node0" presStyleIdx="0" presStyleCnt="1"/>
      <dgm:spPr/>
    </dgm:pt>
    <dgm:pt modelId="{3D24ACF2-2E74-445F-B3EB-4CD4F39A2908}" type="pres">
      <dgm:prSet presAssocID="{77971449-069B-4A83-ABD8-11D643C7A19B}" presName="node" presStyleLbl="node1" presStyleIdx="0" presStyleCnt="2" custRadScaleRad="68595" custRadScaleInc="-155468">
        <dgm:presLayoutVars>
          <dgm:bulletEnabled val="1"/>
        </dgm:presLayoutVars>
      </dgm:prSet>
      <dgm:spPr/>
    </dgm:pt>
    <dgm:pt modelId="{19C66254-7521-447A-B5AD-08C5D9677953}" type="pres">
      <dgm:prSet presAssocID="{77971449-069B-4A83-ABD8-11D643C7A19B}" presName="dummy" presStyleCnt="0"/>
      <dgm:spPr/>
    </dgm:pt>
    <dgm:pt modelId="{AEB9168E-8E13-4275-8C82-45DF58A14F0C}" type="pres">
      <dgm:prSet presAssocID="{15A34B1F-E7A9-4ADF-9FE1-6DB20855BFA5}" presName="sibTrans" presStyleLbl="sibTrans2D1" presStyleIdx="0" presStyleCnt="2"/>
      <dgm:spPr/>
    </dgm:pt>
    <dgm:pt modelId="{F881C915-E5B2-4E42-956A-1D59819C8EAA}" type="pres">
      <dgm:prSet presAssocID="{21A5E721-0FFC-4918-8E6B-1B9EB6960D41}" presName="node" presStyleLbl="node1" presStyleIdx="1" presStyleCnt="2" custRadScaleRad="67174" custRadScaleInc="-150000">
        <dgm:presLayoutVars>
          <dgm:bulletEnabled val="1"/>
        </dgm:presLayoutVars>
      </dgm:prSet>
      <dgm:spPr/>
    </dgm:pt>
    <dgm:pt modelId="{851B3BE4-722C-483D-A0D3-9767B98B5ED6}" type="pres">
      <dgm:prSet presAssocID="{21A5E721-0FFC-4918-8E6B-1B9EB6960D41}" presName="dummy" presStyleCnt="0"/>
      <dgm:spPr/>
    </dgm:pt>
    <dgm:pt modelId="{8D6CC6EF-A003-4B36-89BC-8B01195AFD52}" type="pres">
      <dgm:prSet presAssocID="{BB08DE65-26A4-4C1B-8B19-BCF2A3249CCB}" presName="sibTrans" presStyleLbl="sibTrans2D1" presStyleIdx="1" presStyleCnt="2"/>
      <dgm:spPr/>
    </dgm:pt>
  </dgm:ptLst>
  <dgm:cxnLst>
    <dgm:cxn modelId="{7631BF19-F9DB-4FE9-9624-51144AAA6A7E}" srcId="{2B1FAEE1-93D2-4904-ACCA-4B5F66BF22CD}" destId="{77971449-069B-4A83-ABD8-11D643C7A19B}" srcOrd="0" destOrd="0" parTransId="{B3BF5688-BB5D-4D69-9B91-02692148B091}" sibTransId="{15A34B1F-E7A9-4ADF-9FE1-6DB20855BFA5}"/>
    <dgm:cxn modelId="{2A81333F-CD1A-498E-B343-B28379E62B5D}" type="presOf" srcId="{15A34B1F-E7A9-4ADF-9FE1-6DB20855BFA5}" destId="{AEB9168E-8E13-4275-8C82-45DF58A14F0C}" srcOrd="0" destOrd="0" presId="urn:microsoft.com/office/officeart/2005/8/layout/radial6"/>
    <dgm:cxn modelId="{81DECF5B-E30E-43CE-9EC0-0940410625DD}" type="presOf" srcId="{21A5E721-0FFC-4918-8E6B-1B9EB6960D41}" destId="{F881C915-E5B2-4E42-956A-1D59819C8EAA}" srcOrd="0" destOrd="0" presId="urn:microsoft.com/office/officeart/2005/8/layout/radial6"/>
    <dgm:cxn modelId="{1EF19A63-EED1-4F2A-A7C2-12EE045910DC}" type="presOf" srcId="{BB08DE65-26A4-4C1B-8B19-BCF2A3249CCB}" destId="{8D6CC6EF-A003-4B36-89BC-8B01195AFD52}" srcOrd="0" destOrd="0" presId="urn:microsoft.com/office/officeart/2005/8/layout/radial6"/>
    <dgm:cxn modelId="{17714269-8CB8-42F6-9C63-D98EDB614425}" srcId="{5FA7CB67-5C3D-4492-8EA1-BE5F78930EC2}" destId="{2B1FAEE1-93D2-4904-ACCA-4B5F66BF22CD}" srcOrd="0" destOrd="0" parTransId="{61582960-F02A-4ECE-84D0-07B574D33831}" sibTransId="{D1D8274D-AD1E-4A22-A712-B8ABF6834526}"/>
    <dgm:cxn modelId="{04BA3473-6D2A-4312-A975-E0ACF3A08636}" type="presOf" srcId="{5FA7CB67-5C3D-4492-8EA1-BE5F78930EC2}" destId="{400A4A95-173A-4035-A000-9634DFAD1BB4}" srcOrd="0" destOrd="0" presId="urn:microsoft.com/office/officeart/2005/8/layout/radial6"/>
    <dgm:cxn modelId="{0A83A87C-0279-48CB-9881-D80C877B6BC5}" type="presOf" srcId="{2B1FAEE1-93D2-4904-ACCA-4B5F66BF22CD}" destId="{B4D87BC5-5E44-4780-8283-26BD1EA5443E}" srcOrd="0" destOrd="0" presId="urn:microsoft.com/office/officeart/2005/8/layout/radial6"/>
    <dgm:cxn modelId="{E719509A-F8EC-462D-83CC-ECDF8EF1FD95}" srcId="{2B1FAEE1-93D2-4904-ACCA-4B5F66BF22CD}" destId="{21A5E721-0FFC-4918-8E6B-1B9EB6960D41}" srcOrd="1" destOrd="0" parTransId="{93308227-C1FB-47D4-8397-70373122B89F}" sibTransId="{BB08DE65-26A4-4C1B-8B19-BCF2A3249CCB}"/>
    <dgm:cxn modelId="{531356C9-E33D-409B-B986-994AB44A7CD3}" type="presOf" srcId="{77971449-069B-4A83-ABD8-11D643C7A19B}" destId="{3D24ACF2-2E74-445F-B3EB-4CD4F39A2908}" srcOrd="0" destOrd="0" presId="urn:microsoft.com/office/officeart/2005/8/layout/radial6"/>
    <dgm:cxn modelId="{EA4C8D5A-5422-4E48-B45F-AC620B405EB3}" type="presParOf" srcId="{400A4A95-173A-4035-A000-9634DFAD1BB4}" destId="{B4D87BC5-5E44-4780-8283-26BD1EA5443E}" srcOrd="0" destOrd="0" presId="urn:microsoft.com/office/officeart/2005/8/layout/radial6"/>
    <dgm:cxn modelId="{C5A144FA-E3C3-4198-93C3-1340DD214820}" type="presParOf" srcId="{400A4A95-173A-4035-A000-9634DFAD1BB4}" destId="{3D24ACF2-2E74-445F-B3EB-4CD4F39A2908}" srcOrd="1" destOrd="0" presId="urn:microsoft.com/office/officeart/2005/8/layout/radial6"/>
    <dgm:cxn modelId="{A7F12C51-1418-4D31-A456-05B474CF9649}" type="presParOf" srcId="{400A4A95-173A-4035-A000-9634DFAD1BB4}" destId="{19C66254-7521-447A-B5AD-08C5D9677953}" srcOrd="2" destOrd="0" presId="urn:microsoft.com/office/officeart/2005/8/layout/radial6"/>
    <dgm:cxn modelId="{1AFBEAA3-2DFA-4A58-A570-D4122507C32D}" type="presParOf" srcId="{400A4A95-173A-4035-A000-9634DFAD1BB4}" destId="{AEB9168E-8E13-4275-8C82-45DF58A14F0C}" srcOrd="3" destOrd="0" presId="urn:microsoft.com/office/officeart/2005/8/layout/radial6"/>
    <dgm:cxn modelId="{CB0F1869-352D-4C37-8B55-2A76DF07EB53}" type="presParOf" srcId="{400A4A95-173A-4035-A000-9634DFAD1BB4}" destId="{F881C915-E5B2-4E42-956A-1D59819C8EAA}" srcOrd="4" destOrd="0" presId="urn:microsoft.com/office/officeart/2005/8/layout/radial6"/>
    <dgm:cxn modelId="{C5A94551-3E20-445A-8798-84095C2C223A}" type="presParOf" srcId="{400A4A95-173A-4035-A000-9634DFAD1BB4}" destId="{851B3BE4-722C-483D-A0D3-9767B98B5ED6}" srcOrd="5" destOrd="0" presId="urn:microsoft.com/office/officeart/2005/8/layout/radial6"/>
    <dgm:cxn modelId="{58B818E3-176D-4331-8A30-A81F3FAE1DA8}" type="presParOf" srcId="{400A4A95-173A-4035-A000-9634DFAD1BB4}" destId="{8D6CC6EF-A003-4B36-89BC-8B01195AFD52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10A285-055F-4306-8B86-DCE54F57ABBF}" type="doc">
      <dgm:prSet loTypeId="urn:microsoft.com/office/officeart/2005/8/layout/radial6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3179BD84-8C35-4C5C-BB78-18EB6556C768}">
      <dgm:prSet phldrT="[Text]"/>
      <dgm:spPr/>
      <dgm:t>
        <a:bodyPr/>
        <a:lstStyle/>
        <a:p>
          <a:r>
            <a:rPr lang="en-US" b="1" dirty="0">
              <a:solidFill>
                <a:sysClr val="windowText" lastClr="000000"/>
              </a:solidFill>
            </a:rPr>
            <a:t>Types</a:t>
          </a:r>
          <a:r>
            <a:rPr lang="en-US" dirty="0">
              <a:solidFill>
                <a:sysClr val="windowText" lastClr="000000"/>
              </a:solidFill>
            </a:rPr>
            <a:t> </a:t>
          </a:r>
          <a:endParaRPr lang="en-IN" dirty="0">
            <a:solidFill>
              <a:sysClr val="windowText" lastClr="000000"/>
            </a:solidFill>
          </a:endParaRPr>
        </a:p>
      </dgm:t>
    </dgm:pt>
    <dgm:pt modelId="{A258FC70-76C6-4C01-B2A8-F5148901B8C5}" type="parTrans" cxnId="{9E515516-586E-4070-B89B-F1BCF04E1EBC}">
      <dgm:prSet/>
      <dgm:spPr/>
      <dgm:t>
        <a:bodyPr/>
        <a:lstStyle/>
        <a:p>
          <a:endParaRPr lang="en-IN"/>
        </a:p>
      </dgm:t>
    </dgm:pt>
    <dgm:pt modelId="{0D6B4334-2601-49CD-A446-F17C2CAAF430}" type="sibTrans" cxnId="{9E515516-586E-4070-B89B-F1BCF04E1EBC}">
      <dgm:prSet/>
      <dgm:spPr/>
      <dgm:t>
        <a:bodyPr/>
        <a:lstStyle/>
        <a:p>
          <a:endParaRPr lang="en-IN"/>
        </a:p>
      </dgm:t>
    </dgm:pt>
    <dgm:pt modelId="{1F25D20F-E314-423E-A4EC-056F76F5FB60}">
      <dgm:prSet phldrT="[Text]" custT="1"/>
      <dgm:spPr/>
      <dgm:t>
        <a:bodyPr/>
        <a:lstStyle/>
        <a:p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rPr>
            <a:t>Suspension</a:t>
          </a:r>
          <a:endParaRPr lang="en-IN" sz="2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Brush Script MT" panose="03060802040406070304" pitchFamily="66" charset="0"/>
          </a:endParaRPr>
        </a:p>
      </dgm:t>
    </dgm:pt>
    <dgm:pt modelId="{638D4DA1-341A-45E1-A3AE-57FB5CFA9CC7}" type="parTrans" cxnId="{BE49D5EA-B0FD-40E6-B0F1-2633755B2CDC}">
      <dgm:prSet/>
      <dgm:spPr/>
      <dgm:t>
        <a:bodyPr/>
        <a:lstStyle/>
        <a:p>
          <a:endParaRPr lang="en-IN"/>
        </a:p>
      </dgm:t>
    </dgm:pt>
    <dgm:pt modelId="{1301FC99-908B-4DCE-9B50-080C3BADCD7E}" type="sibTrans" cxnId="{BE49D5EA-B0FD-40E6-B0F1-2633755B2CDC}">
      <dgm:prSet/>
      <dgm:spPr/>
      <dgm:t>
        <a:bodyPr/>
        <a:lstStyle/>
        <a:p>
          <a:endParaRPr lang="en-IN"/>
        </a:p>
      </dgm:t>
    </dgm:pt>
    <dgm:pt modelId="{6AA57AA4-88F0-4C56-AC53-2DD241951809}">
      <dgm:prSet phldrT="[Text]"/>
      <dgm:spPr/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rPr>
            <a:t>Colloidal</a:t>
          </a:r>
          <a:endParaRPr lang="en-IN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Brush Script MT" panose="03060802040406070304" pitchFamily="66" charset="0"/>
          </a:endParaRPr>
        </a:p>
      </dgm:t>
    </dgm:pt>
    <dgm:pt modelId="{CBC4D852-B09B-4015-A4E9-2149011B8C21}" type="parTrans" cxnId="{5E7C81B7-35F1-4974-84D8-1E3D9344B1EC}">
      <dgm:prSet/>
      <dgm:spPr/>
      <dgm:t>
        <a:bodyPr/>
        <a:lstStyle/>
        <a:p>
          <a:endParaRPr lang="en-IN"/>
        </a:p>
      </dgm:t>
    </dgm:pt>
    <dgm:pt modelId="{812D4077-8502-479F-96B7-1796098A7042}" type="sibTrans" cxnId="{5E7C81B7-35F1-4974-84D8-1E3D9344B1EC}">
      <dgm:prSet/>
      <dgm:spPr/>
      <dgm:t>
        <a:bodyPr/>
        <a:lstStyle/>
        <a:p>
          <a:endParaRPr lang="en-IN"/>
        </a:p>
      </dgm:t>
    </dgm:pt>
    <dgm:pt modelId="{904A93A0-3538-42EF-A6CF-A24D41B1B5AA}" type="pres">
      <dgm:prSet presAssocID="{C610A285-055F-4306-8B86-DCE54F57ABB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3DCD29-AF86-423F-BB7E-E57ECA40F2A7}" type="pres">
      <dgm:prSet presAssocID="{3179BD84-8C35-4C5C-BB78-18EB6556C768}" presName="centerShape" presStyleLbl="node0" presStyleIdx="0" presStyleCnt="1"/>
      <dgm:spPr/>
    </dgm:pt>
    <dgm:pt modelId="{26CD6D60-FCA9-4A09-92F4-CF9C5D9360D6}" type="pres">
      <dgm:prSet presAssocID="{1F25D20F-E314-423E-A4EC-056F76F5FB60}" presName="node" presStyleLbl="node1" presStyleIdx="0" presStyleCnt="2" custScaleX="139737" custScaleY="88320">
        <dgm:presLayoutVars>
          <dgm:bulletEnabled val="1"/>
        </dgm:presLayoutVars>
      </dgm:prSet>
      <dgm:spPr/>
    </dgm:pt>
    <dgm:pt modelId="{90E179A3-78DD-4AFA-878B-BA644DBA5C8B}" type="pres">
      <dgm:prSet presAssocID="{1F25D20F-E314-423E-A4EC-056F76F5FB60}" presName="dummy" presStyleCnt="0"/>
      <dgm:spPr/>
    </dgm:pt>
    <dgm:pt modelId="{8DF6B943-E1F4-48AD-976D-9A2154007B89}" type="pres">
      <dgm:prSet presAssocID="{1301FC99-908B-4DCE-9B50-080C3BADCD7E}" presName="sibTrans" presStyleLbl="sibTrans2D1" presStyleIdx="0" presStyleCnt="2"/>
      <dgm:spPr/>
    </dgm:pt>
    <dgm:pt modelId="{B9777440-5F7C-41E6-A95B-5079C222173E}" type="pres">
      <dgm:prSet presAssocID="{6AA57AA4-88F0-4C56-AC53-2DD241951809}" presName="node" presStyleLbl="node1" presStyleIdx="1" presStyleCnt="2" custScaleX="145241" custScaleY="92179">
        <dgm:presLayoutVars>
          <dgm:bulletEnabled val="1"/>
        </dgm:presLayoutVars>
      </dgm:prSet>
      <dgm:spPr/>
    </dgm:pt>
    <dgm:pt modelId="{14498A18-F6F1-4119-8A50-D1390086F4B9}" type="pres">
      <dgm:prSet presAssocID="{6AA57AA4-88F0-4C56-AC53-2DD241951809}" presName="dummy" presStyleCnt="0"/>
      <dgm:spPr/>
    </dgm:pt>
    <dgm:pt modelId="{5DDB4A7E-FC47-461B-BBC9-222CC976DA43}" type="pres">
      <dgm:prSet presAssocID="{812D4077-8502-479F-96B7-1796098A7042}" presName="sibTrans" presStyleLbl="sibTrans2D1" presStyleIdx="1" presStyleCnt="2"/>
      <dgm:spPr/>
    </dgm:pt>
  </dgm:ptLst>
  <dgm:cxnLst>
    <dgm:cxn modelId="{46661509-2AB3-4367-971D-210525162E87}" type="presOf" srcId="{6AA57AA4-88F0-4C56-AC53-2DD241951809}" destId="{B9777440-5F7C-41E6-A95B-5079C222173E}" srcOrd="0" destOrd="0" presId="urn:microsoft.com/office/officeart/2005/8/layout/radial6"/>
    <dgm:cxn modelId="{9E515516-586E-4070-B89B-F1BCF04E1EBC}" srcId="{C610A285-055F-4306-8B86-DCE54F57ABBF}" destId="{3179BD84-8C35-4C5C-BB78-18EB6556C768}" srcOrd="0" destOrd="0" parTransId="{A258FC70-76C6-4C01-B2A8-F5148901B8C5}" sibTransId="{0D6B4334-2601-49CD-A446-F17C2CAAF430}"/>
    <dgm:cxn modelId="{6F369B17-0A51-4A30-A3FC-C1945FCFF4B6}" type="presOf" srcId="{1301FC99-908B-4DCE-9B50-080C3BADCD7E}" destId="{8DF6B943-E1F4-48AD-976D-9A2154007B89}" srcOrd="0" destOrd="0" presId="urn:microsoft.com/office/officeart/2005/8/layout/radial6"/>
    <dgm:cxn modelId="{6C274023-8648-45D8-AE72-A77778542DF7}" type="presOf" srcId="{C610A285-055F-4306-8B86-DCE54F57ABBF}" destId="{904A93A0-3538-42EF-A6CF-A24D41B1B5AA}" srcOrd="0" destOrd="0" presId="urn:microsoft.com/office/officeart/2005/8/layout/radial6"/>
    <dgm:cxn modelId="{1780FE27-22F7-4CB3-87CB-F387A4D39BB7}" type="presOf" srcId="{812D4077-8502-479F-96B7-1796098A7042}" destId="{5DDB4A7E-FC47-461B-BBC9-222CC976DA43}" srcOrd="0" destOrd="0" presId="urn:microsoft.com/office/officeart/2005/8/layout/radial6"/>
    <dgm:cxn modelId="{BCAD13A8-E040-4A19-924A-1F6D30563BEC}" type="presOf" srcId="{3179BD84-8C35-4C5C-BB78-18EB6556C768}" destId="{1A3DCD29-AF86-423F-BB7E-E57ECA40F2A7}" srcOrd="0" destOrd="0" presId="urn:microsoft.com/office/officeart/2005/8/layout/radial6"/>
    <dgm:cxn modelId="{5E7C81B7-35F1-4974-84D8-1E3D9344B1EC}" srcId="{3179BD84-8C35-4C5C-BB78-18EB6556C768}" destId="{6AA57AA4-88F0-4C56-AC53-2DD241951809}" srcOrd="1" destOrd="0" parTransId="{CBC4D852-B09B-4015-A4E9-2149011B8C21}" sibTransId="{812D4077-8502-479F-96B7-1796098A7042}"/>
    <dgm:cxn modelId="{02947AE3-93AA-4740-9E4C-18671A82CBAB}" type="presOf" srcId="{1F25D20F-E314-423E-A4EC-056F76F5FB60}" destId="{26CD6D60-FCA9-4A09-92F4-CF9C5D9360D6}" srcOrd="0" destOrd="0" presId="urn:microsoft.com/office/officeart/2005/8/layout/radial6"/>
    <dgm:cxn modelId="{BE49D5EA-B0FD-40E6-B0F1-2633755B2CDC}" srcId="{3179BD84-8C35-4C5C-BB78-18EB6556C768}" destId="{1F25D20F-E314-423E-A4EC-056F76F5FB60}" srcOrd="0" destOrd="0" parTransId="{638D4DA1-341A-45E1-A3AE-57FB5CFA9CC7}" sibTransId="{1301FC99-908B-4DCE-9B50-080C3BADCD7E}"/>
    <dgm:cxn modelId="{D34AAEE0-A8D8-40F0-913E-2707D5487344}" type="presParOf" srcId="{904A93A0-3538-42EF-A6CF-A24D41B1B5AA}" destId="{1A3DCD29-AF86-423F-BB7E-E57ECA40F2A7}" srcOrd="0" destOrd="0" presId="urn:microsoft.com/office/officeart/2005/8/layout/radial6"/>
    <dgm:cxn modelId="{0EC315E1-C52F-4B09-9C6C-30AD72D4DE17}" type="presParOf" srcId="{904A93A0-3538-42EF-A6CF-A24D41B1B5AA}" destId="{26CD6D60-FCA9-4A09-92F4-CF9C5D9360D6}" srcOrd="1" destOrd="0" presId="urn:microsoft.com/office/officeart/2005/8/layout/radial6"/>
    <dgm:cxn modelId="{E6B7866B-DAD6-484E-B043-C8233A3205AF}" type="presParOf" srcId="{904A93A0-3538-42EF-A6CF-A24D41B1B5AA}" destId="{90E179A3-78DD-4AFA-878B-BA644DBA5C8B}" srcOrd="2" destOrd="0" presId="urn:microsoft.com/office/officeart/2005/8/layout/radial6"/>
    <dgm:cxn modelId="{5CD046E3-6640-4055-A873-211C4A1512EB}" type="presParOf" srcId="{904A93A0-3538-42EF-A6CF-A24D41B1B5AA}" destId="{8DF6B943-E1F4-48AD-976D-9A2154007B89}" srcOrd="3" destOrd="0" presId="urn:microsoft.com/office/officeart/2005/8/layout/radial6"/>
    <dgm:cxn modelId="{E511BBEE-70A6-4987-95B2-A77FE0E7A183}" type="presParOf" srcId="{904A93A0-3538-42EF-A6CF-A24D41B1B5AA}" destId="{B9777440-5F7C-41E6-A95B-5079C222173E}" srcOrd="4" destOrd="0" presId="urn:microsoft.com/office/officeart/2005/8/layout/radial6"/>
    <dgm:cxn modelId="{124C5C30-C881-470E-8924-455F99BE1682}" type="presParOf" srcId="{904A93A0-3538-42EF-A6CF-A24D41B1B5AA}" destId="{14498A18-F6F1-4119-8A50-D1390086F4B9}" srcOrd="5" destOrd="0" presId="urn:microsoft.com/office/officeart/2005/8/layout/radial6"/>
    <dgm:cxn modelId="{C62C275A-6065-4BE7-BB88-DED3ED6F165D}" type="presParOf" srcId="{904A93A0-3538-42EF-A6CF-A24D41B1B5AA}" destId="{5DDB4A7E-FC47-461B-BBC9-222CC976DA43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CC6EF-A003-4B36-89BC-8B01195AFD52}">
      <dsp:nvSpPr>
        <dsp:cNvPr id="0" name=""/>
        <dsp:cNvSpPr/>
      </dsp:nvSpPr>
      <dsp:spPr>
        <a:xfrm>
          <a:off x="1705698" y="-575318"/>
          <a:ext cx="2894074" cy="2894074"/>
        </a:xfrm>
        <a:prstGeom prst="blockArc">
          <a:avLst>
            <a:gd name="adj1" fmla="val 2736641"/>
            <a:gd name="adj2" fmla="val 7864451"/>
            <a:gd name="adj3" fmla="val 4641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9168E-8E13-4275-8C82-45DF58A14F0C}">
      <dsp:nvSpPr>
        <dsp:cNvPr id="0" name=""/>
        <dsp:cNvSpPr/>
      </dsp:nvSpPr>
      <dsp:spPr>
        <a:xfrm>
          <a:off x="1765762" y="1500288"/>
          <a:ext cx="2894074" cy="2894074"/>
        </a:xfrm>
        <a:prstGeom prst="blockArc">
          <a:avLst>
            <a:gd name="adj1" fmla="val 13536641"/>
            <a:gd name="adj2" fmla="val 18664451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D87BC5-5E44-4780-8283-26BD1EA5443E}">
      <dsp:nvSpPr>
        <dsp:cNvPr id="0" name=""/>
        <dsp:cNvSpPr/>
      </dsp:nvSpPr>
      <dsp:spPr>
        <a:xfrm>
          <a:off x="2525713" y="1215476"/>
          <a:ext cx="1332604" cy="13326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C00000"/>
              </a:solidFill>
            </a:rPr>
            <a:t>Sugar water </a:t>
          </a:r>
          <a:endParaRPr lang="en-IN" sz="2800" b="1" kern="1200" dirty="0">
            <a:solidFill>
              <a:srgbClr val="C00000"/>
            </a:solidFill>
          </a:endParaRPr>
        </a:p>
      </dsp:txBody>
      <dsp:txXfrm>
        <a:off x="2720868" y="1410631"/>
        <a:ext cx="942294" cy="942294"/>
      </dsp:txXfrm>
    </dsp:sp>
    <dsp:sp modelId="{3D24ACF2-2E74-445F-B3EB-4CD4F39A2908}">
      <dsp:nvSpPr>
        <dsp:cNvPr id="0" name=""/>
        <dsp:cNvSpPr/>
      </dsp:nvSpPr>
      <dsp:spPr>
        <a:xfrm>
          <a:off x="1757633" y="1470854"/>
          <a:ext cx="932822" cy="9328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Solvent: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Water</a:t>
          </a:r>
          <a:endParaRPr lang="en-IN" sz="1400" b="1" kern="1200" dirty="0">
            <a:solidFill>
              <a:schemeClr val="tx1"/>
            </a:solidFill>
          </a:endParaRPr>
        </a:p>
      </dsp:txBody>
      <dsp:txXfrm>
        <a:off x="1894242" y="1607463"/>
        <a:ext cx="659604" cy="659604"/>
      </dsp:txXfrm>
    </dsp:sp>
    <dsp:sp modelId="{F881C915-E5B2-4E42-956A-1D59819C8EAA}">
      <dsp:nvSpPr>
        <dsp:cNvPr id="0" name=""/>
        <dsp:cNvSpPr/>
      </dsp:nvSpPr>
      <dsp:spPr>
        <a:xfrm>
          <a:off x="3675078" y="1415367"/>
          <a:ext cx="932822" cy="932822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Solute: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Sugar</a:t>
          </a:r>
          <a:endParaRPr lang="en-IN" sz="1400" b="1" kern="1200" dirty="0">
            <a:solidFill>
              <a:schemeClr val="tx1"/>
            </a:solidFill>
          </a:endParaRPr>
        </a:p>
      </dsp:txBody>
      <dsp:txXfrm>
        <a:off x="3811687" y="1551976"/>
        <a:ext cx="659604" cy="659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CC6EF-A003-4B36-89BC-8B01195AFD52}">
      <dsp:nvSpPr>
        <dsp:cNvPr id="0" name=""/>
        <dsp:cNvSpPr/>
      </dsp:nvSpPr>
      <dsp:spPr>
        <a:xfrm>
          <a:off x="1705698" y="-575318"/>
          <a:ext cx="2894074" cy="2894074"/>
        </a:xfrm>
        <a:prstGeom prst="blockArc">
          <a:avLst>
            <a:gd name="adj1" fmla="val 2736641"/>
            <a:gd name="adj2" fmla="val 7864451"/>
            <a:gd name="adj3" fmla="val 4641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9168E-8E13-4275-8C82-45DF58A14F0C}">
      <dsp:nvSpPr>
        <dsp:cNvPr id="0" name=""/>
        <dsp:cNvSpPr/>
      </dsp:nvSpPr>
      <dsp:spPr>
        <a:xfrm>
          <a:off x="1765762" y="1500288"/>
          <a:ext cx="2894074" cy="2894074"/>
        </a:xfrm>
        <a:prstGeom prst="blockArc">
          <a:avLst>
            <a:gd name="adj1" fmla="val 13536641"/>
            <a:gd name="adj2" fmla="val 18664451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D87BC5-5E44-4780-8283-26BD1EA5443E}">
      <dsp:nvSpPr>
        <dsp:cNvPr id="0" name=""/>
        <dsp:cNvSpPr/>
      </dsp:nvSpPr>
      <dsp:spPr>
        <a:xfrm>
          <a:off x="2525713" y="1215476"/>
          <a:ext cx="1332604" cy="133260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Soda water</a:t>
          </a:r>
          <a:endParaRPr lang="en-IN" sz="2800" b="1" kern="1200" dirty="0">
            <a:solidFill>
              <a:schemeClr val="tx1"/>
            </a:solidFill>
          </a:endParaRPr>
        </a:p>
      </dsp:txBody>
      <dsp:txXfrm>
        <a:off x="2720868" y="1410631"/>
        <a:ext cx="942294" cy="942294"/>
      </dsp:txXfrm>
    </dsp:sp>
    <dsp:sp modelId="{3D24ACF2-2E74-445F-B3EB-4CD4F39A2908}">
      <dsp:nvSpPr>
        <dsp:cNvPr id="0" name=""/>
        <dsp:cNvSpPr/>
      </dsp:nvSpPr>
      <dsp:spPr>
        <a:xfrm>
          <a:off x="1757633" y="1470854"/>
          <a:ext cx="932822" cy="93282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Solvent: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Water</a:t>
          </a:r>
          <a:endParaRPr lang="en-IN" sz="1400" b="1" kern="1200" dirty="0"/>
        </a:p>
      </dsp:txBody>
      <dsp:txXfrm>
        <a:off x="1894242" y="1607463"/>
        <a:ext cx="659604" cy="659604"/>
      </dsp:txXfrm>
    </dsp:sp>
    <dsp:sp modelId="{F881C915-E5B2-4E42-956A-1D59819C8EAA}">
      <dsp:nvSpPr>
        <dsp:cNvPr id="0" name=""/>
        <dsp:cNvSpPr/>
      </dsp:nvSpPr>
      <dsp:spPr>
        <a:xfrm>
          <a:off x="3675078" y="1415367"/>
          <a:ext cx="932822" cy="932822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Solute: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CO</a:t>
          </a:r>
          <a:r>
            <a:rPr lang="en-US" sz="1100" b="1" kern="1200"/>
            <a:t>2</a:t>
          </a:r>
          <a:endParaRPr lang="en-IN" sz="1400" b="1" kern="1200" dirty="0"/>
        </a:p>
      </dsp:txBody>
      <dsp:txXfrm>
        <a:off x="3811687" y="1551976"/>
        <a:ext cx="659604" cy="659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CC6EF-A003-4B36-89BC-8B01195AFD52}">
      <dsp:nvSpPr>
        <dsp:cNvPr id="0" name=""/>
        <dsp:cNvSpPr/>
      </dsp:nvSpPr>
      <dsp:spPr>
        <a:xfrm>
          <a:off x="1705698" y="-575318"/>
          <a:ext cx="2894074" cy="2894074"/>
        </a:xfrm>
        <a:prstGeom prst="blockArc">
          <a:avLst>
            <a:gd name="adj1" fmla="val 2736641"/>
            <a:gd name="adj2" fmla="val 7864451"/>
            <a:gd name="adj3" fmla="val 4641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9168E-8E13-4275-8C82-45DF58A14F0C}">
      <dsp:nvSpPr>
        <dsp:cNvPr id="0" name=""/>
        <dsp:cNvSpPr/>
      </dsp:nvSpPr>
      <dsp:spPr>
        <a:xfrm>
          <a:off x="1765762" y="1500288"/>
          <a:ext cx="2894074" cy="2894074"/>
        </a:xfrm>
        <a:prstGeom prst="blockArc">
          <a:avLst>
            <a:gd name="adj1" fmla="val 13536641"/>
            <a:gd name="adj2" fmla="val 18664451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D87BC5-5E44-4780-8283-26BD1EA5443E}">
      <dsp:nvSpPr>
        <dsp:cNvPr id="0" name=""/>
        <dsp:cNvSpPr/>
      </dsp:nvSpPr>
      <dsp:spPr>
        <a:xfrm>
          <a:off x="2525713" y="1215476"/>
          <a:ext cx="1332604" cy="13326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C00000"/>
              </a:solidFill>
            </a:rPr>
            <a:t>Saline water</a:t>
          </a:r>
          <a:endParaRPr lang="en-IN" sz="2700" b="1" kern="1200" dirty="0">
            <a:solidFill>
              <a:srgbClr val="C00000"/>
            </a:solidFill>
          </a:endParaRPr>
        </a:p>
      </dsp:txBody>
      <dsp:txXfrm>
        <a:off x="2720868" y="1410631"/>
        <a:ext cx="942294" cy="942294"/>
      </dsp:txXfrm>
    </dsp:sp>
    <dsp:sp modelId="{3D24ACF2-2E74-445F-B3EB-4CD4F39A2908}">
      <dsp:nvSpPr>
        <dsp:cNvPr id="0" name=""/>
        <dsp:cNvSpPr/>
      </dsp:nvSpPr>
      <dsp:spPr>
        <a:xfrm>
          <a:off x="1757633" y="1470854"/>
          <a:ext cx="932822" cy="9328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Solvent: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b="1" kern="1200" dirty="0">
            <a:solidFill>
              <a:schemeClr val="tx1"/>
            </a:solidFill>
          </a:endParaRPr>
        </a:p>
      </dsp:txBody>
      <dsp:txXfrm>
        <a:off x="1894242" y="1607463"/>
        <a:ext cx="659604" cy="659604"/>
      </dsp:txXfrm>
    </dsp:sp>
    <dsp:sp modelId="{F881C915-E5B2-4E42-956A-1D59819C8EAA}">
      <dsp:nvSpPr>
        <dsp:cNvPr id="0" name=""/>
        <dsp:cNvSpPr/>
      </dsp:nvSpPr>
      <dsp:spPr>
        <a:xfrm>
          <a:off x="3675078" y="1415367"/>
          <a:ext cx="932822" cy="932822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Solute: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b="1" kern="1200" dirty="0">
            <a:solidFill>
              <a:schemeClr val="tx1"/>
            </a:solidFill>
          </a:endParaRPr>
        </a:p>
      </dsp:txBody>
      <dsp:txXfrm>
        <a:off x="3811687" y="1551976"/>
        <a:ext cx="659604" cy="659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CC6EF-A003-4B36-89BC-8B01195AFD52}">
      <dsp:nvSpPr>
        <dsp:cNvPr id="0" name=""/>
        <dsp:cNvSpPr/>
      </dsp:nvSpPr>
      <dsp:spPr>
        <a:xfrm>
          <a:off x="1705698" y="-575318"/>
          <a:ext cx="2894074" cy="2894074"/>
        </a:xfrm>
        <a:prstGeom prst="blockArc">
          <a:avLst>
            <a:gd name="adj1" fmla="val 2736641"/>
            <a:gd name="adj2" fmla="val 7864451"/>
            <a:gd name="adj3" fmla="val 4641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9168E-8E13-4275-8C82-45DF58A14F0C}">
      <dsp:nvSpPr>
        <dsp:cNvPr id="0" name=""/>
        <dsp:cNvSpPr/>
      </dsp:nvSpPr>
      <dsp:spPr>
        <a:xfrm>
          <a:off x="1765762" y="1500288"/>
          <a:ext cx="2894074" cy="2894074"/>
        </a:xfrm>
        <a:prstGeom prst="blockArc">
          <a:avLst>
            <a:gd name="adj1" fmla="val 13536641"/>
            <a:gd name="adj2" fmla="val 18664451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D87BC5-5E44-4780-8283-26BD1EA5443E}">
      <dsp:nvSpPr>
        <dsp:cNvPr id="0" name=""/>
        <dsp:cNvSpPr/>
      </dsp:nvSpPr>
      <dsp:spPr>
        <a:xfrm>
          <a:off x="2525713" y="1215476"/>
          <a:ext cx="1332604" cy="13326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C00000"/>
              </a:solidFill>
            </a:rPr>
            <a:t>Coca cola</a:t>
          </a:r>
          <a:endParaRPr lang="en-IN" sz="2800" b="1" kern="1200" dirty="0">
            <a:solidFill>
              <a:srgbClr val="C00000"/>
            </a:solidFill>
          </a:endParaRPr>
        </a:p>
      </dsp:txBody>
      <dsp:txXfrm>
        <a:off x="2720868" y="1410631"/>
        <a:ext cx="942294" cy="942294"/>
      </dsp:txXfrm>
    </dsp:sp>
    <dsp:sp modelId="{3D24ACF2-2E74-445F-B3EB-4CD4F39A2908}">
      <dsp:nvSpPr>
        <dsp:cNvPr id="0" name=""/>
        <dsp:cNvSpPr/>
      </dsp:nvSpPr>
      <dsp:spPr>
        <a:xfrm>
          <a:off x="1757633" y="1470854"/>
          <a:ext cx="932822" cy="9328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Solvent: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b="1" kern="1200" dirty="0">
            <a:solidFill>
              <a:schemeClr val="tx1"/>
            </a:solidFill>
          </a:endParaRPr>
        </a:p>
      </dsp:txBody>
      <dsp:txXfrm>
        <a:off x="1894242" y="1607463"/>
        <a:ext cx="659604" cy="659604"/>
      </dsp:txXfrm>
    </dsp:sp>
    <dsp:sp modelId="{F881C915-E5B2-4E42-956A-1D59819C8EAA}">
      <dsp:nvSpPr>
        <dsp:cNvPr id="0" name=""/>
        <dsp:cNvSpPr/>
      </dsp:nvSpPr>
      <dsp:spPr>
        <a:xfrm>
          <a:off x="3675078" y="1415367"/>
          <a:ext cx="932822" cy="932822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Solute: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b="1" kern="1200" dirty="0">
            <a:solidFill>
              <a:schemeClr val="tx1"/>
            </a:solidFill>
          </a:endParaRPr>
        </a:p>
      </dsp:txBody>
      <dsp:txXfrm>
        <a:off x="3811687" y="1551976"/>
        <a:ext cx="659604" cy="659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CC6EF-A003-4B36-89BC-8B01195AFD52}">
      <dsp:nvSpPr>
        <dsp:cNvPr id="0" name=""/>
        <dsp:cNvSpPr/>
      </dsp:nvSpPr>
      <dsp:spPr>
        <a:xfrm>
          <a:off x="1705698" y="-575318"/>
          <a:ext cx="2894074" cy="2894074"/>
        </a:xfrm>
        <a:prstGeom prst="blockArc">
          <a:avLst>
            <a:gd name="adj1" fmla="val 2736641"/>
            <a:gd name="adj2" fmla="val 7864451"/>
            <a:gd name="adj3" fmla="val 4641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9168E-8E13-4275-8C82-45DF58A14F0C}">
      <dsp:nvSpPr>
        <dsp:cNvPr id="0" name=""/>
        <dsp:cNvSpPr/>
      </dsp:nvSpPr>
      <dsp:spPr>
        <a:xfrm>
          <a:off x="1765762" y="1500288"/>
          <a:ext cx="2894074" cy="2894074"/>
        </a:xfrm>
        <a:prstGeom prst="blockArc">
          <a:avLst>
            <a:gd name="adj1" fmla="val 13536641"/>
            <a:gd name="adj2" fmla="val 18664451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D87BC5-5E44-4780-8283-26BD1EA5443E}">
      <dsp:nvSpPr>
        <dsp:cNvPr id="0" name=""/>
        <dsp:cNvSpPr/>
      </dsp:nvSpPr>
      <dsp:spPr>
        <a:xfrm>
          <a:off x="2525713" y="1215476"/>
          <a:ext cx="1332604" cy="13326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C00000"/>
              </a:solidFill>
            </a:rPr>
            <a:t>Air</a:t>
          </a:r>
          <a:endParaRPr lang="en-IN" sz="5200" b="1" kern="1200" dirty="0">
            <a:solidFill>
              <a:srgbClr val="C00000"/>
            </a:solidFill>
          </a:endParaRPr>
        </a:p>
      </dsp:txBody>
      <dsp:txXfrm>
        <a:off x="2720868" y="1410631"/>
        <a:ext cx="942294" cy="942294"/>
      </dsp:txXfrm>
    </dsp:sp>
    <dsp:sp modelId="{3D24ACF2-2E74-445F-B3EB-4CD4F39A2908}">
      <dsp:nvSpPr>
        <dsp:cNvPr id="0" name=""/>
        <dsp:cNvSpPr/>
      </dsp:nvSpPr>
      <dsp:spPr>
        <a:xfrm>
          <a:off x="1757633" y="1470854"/>
          <a:ext cx="932822" cy="9328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Solvent: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b="1" kern="1200" dirty="0">
            <a:solidFill>
              <a:schemeClr val="tx1"/>
            </a:solidFill>
          </a:endParaRPr>
        </a:p>
      </dsp:txBody>
      <dsp:txXfrm>
        <a:off x="1894242" y="1607463"/>
        <a:ext cx="659604" cy="659604"/>
      </dsp:txXfrm>
    </dsp:sp>
    <dsp:sp modelId="{F881C915-E5B2-4E42-956A-1D59819C8EAA}">
      <dsp:nvSpPr>
        <dsp:cNvPr id="0" name=""/>
        <dsp:cNvSpPr/>
      </dsp:nvSpPr>
      <dsp:spPr>
        <a:xfrm>
          <a:off x="3675078" y="1415367"/>
          <a:ext cx="932822" cy="932822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Solute: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b="1" kern="1200" dirty="0">
            <a:solidFill>
              <a:schemeClr val="tx1"/>
            </a:solidFill>
          </a:endParaRPr>
        </a:p>
      </dsp:txBody>
      <dsp:txXfrm>
        <a:off x="3811687" y="1551976"/>
        <a:ext cx="659604" cy="6596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CC6EF-A003-4B36-89BC-8B01195AFD52}">
      <dsp:nvSpPr>
        <dsp:cNvPr id="0" name=""/>
        <dsp:cNvSpPr/>
      </dsp:nvSpPr>
      <dsp:spPr>
        <a:xfrm>
          <a:off x="1705698" y="-575318"/>
          <a:ext cx="2894074" cy="2894074"/>
        </a:xfrm>
        <a:prstGeom prst="blockArc">
          <a:avLst>
            <a:gd name="adj1" fmla="val 2736641"/>
            <a:gd name="adj2" fmla="val 7864451"/>
            <a:gd name="adj3" fmla="val 4641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9168E-8E13-4275-8C82-45DF58A14F0C}">
      <dsp:nvSpPr>
        <dsp:cNvPr id="0" name=""/>
        <dsp:cNvSpPr/>
      </dsp:nvSpPr>
      <dsp:spPr>
        <a:xfrm>
          <a:off x="1765762" y="1500288"/>
          <a:ext cx="2894074" cy="2894074"/>
        </a:xfrm>
        <a:prstGeom prst="blockArc">
          <a:avLst>
            <a:gd name="adj1" fmla="val 13536641"/>
            <a:gd name="adj2" fmla="val 18664451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D87BC5-5E44-4780-8283-26BD1EA5443E}">
      <dsp:nvSpPr>
        <dsp:cNvPr id="0" name=""/>
        <dsp:cNvSpPr/>
      </dsp:nvSpPr>
      <dsp:spPr>
        <a:xfrm>
          <a:off x="2525713" y="1215476"/>
          <a:ext cx="1332604" cy="13326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C00000"/>
              </a:solidFill>
            </a:rPr>
            <a:t>Vinegar</a:t>
          </a:r>
          <a:endParaRPr lang="en-IN" sz="2100" b="1" kern="1200" dirty="0">
            <a:solidFill>
              <a:srgbClr val="C00000"/>
            </a:solidFill>
          </a:endParaRPr>
        </a:p>
      </dsp:txBody>
      <dsp:txXfrm>
        <a:off x="2720868" y="1410631"/>
        <a:ext cx="942294" cy="942294"/>
      </dsp:txXfrm>
    </dsp:sp>
    <dsp:sp modelId="{3D24ACF2-2E74-445F-B3EB-4CD4F39A2908}">
      <dsp:nvSpPr>
        <dsp:cNvPr id="0" name=""/>
        <dsp:cNvSpPr/>
      </dsp:nvSpPr>
      <dsp:spPr>
        <a:xfrm>
          <a:off x="1757633" y="1470854"/>
          <a:ext cx="932822" cy="9328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Solvent: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b="1" kern="1200" dirty="0">
            <a:solidFill>
              <a:schemeClr val="tx1"/>
            </a:solidFill>
          </a:endParaRPr>
        </a:p>
      </dsp:txBody>
      <dsp:txXfrm>
        <a:off x="1894242" y="1607463"/>
        <a:ext cx="659604" cy="659604"/>
      </dsp:txXfrm>
    </dsp:sp>
    <dsp:sp modelId="{F881C915-E5B2-4E42-956A-1D59819C8EAA}">
      <dsp:nvSpPr>
        <dsp:cNvPr id="0" name=""/>
        <dsp:cNvSpPr/>
      </dsp:nvSpPr>
      <dsp:spPr>
        <a:xfrm>
          <a:off x="3675078" y="1415367"/>
          <a:ext cx="932822" cy="932822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Solute: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b="1" kern="1200" dirty="0">
            <a:solidFill>
              <a:schemeClr val="tx1"/>
            </a:solidFill>
          </a:endParaRPr>
        </a:p>
      </dsp:txBody>
      <dsp:txXfrm>
        <a:off x="3811687" y="1551976"/>
        <a:ext cx="659604" cy="6596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B4A7E-FC47-461B-BBC9-222CC976DA43}">
      <dsp:nvSpPr>
        <dsp:cNvPr id="0" name=""/>
        <dsp:cNvSpPr/>
      </dsp:nvSpPr>
      <dsp:spPr>
        <a:xfrm>
          <a:off x="1811958" y="586926"/>
          <a:ext cx="4002988" cy="4002988"/>
        </a:xfrm>
        <a:prstGeom prst="blockArc">
          <a:avLst>
            <a:gd name="adj1" fmla="val 5400000"/>
            <a:gd name="adj2" fmla="val 16200000"/>
            <a:gd name="adj3" fmla="val 464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6B943-E1F4-48AD-976D-9A2154007B89}">
      <dsp:nvSpPr>
        <dsp:cNvPr id="0" name=""/>
        <dsp:cNvSpPr/>
      </dsp:nvSpPr>
      <dsp:spPr>
        <a:xfrm>
          <a:off x="1811958" y="586926"/>
          <a:ext cx="4002988" cy="4002988"/>
        </a:xfrm>
        <a:prstGeom prst="blockArc">
          <a:avLst>
            <a:gd name="adj1" fmla="val 16200000"/>
            <a:gd name="adj2" fmla="val 540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DCD29-AF86-423F-BB7E-E57ECA40F2A7}">
      <dsp:nvSpPr>
        <dsp:cNvPr id="0" name=""/>
        <dsp:cNvSpPr/>
      </dsp:nvSpPr>
      <dsp:spPr>
        <a:xfrm>
          <a:off x="2891744" y="1666712"/>
          <a:ext cx="1843416" cy="18434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ysClr val="windowText" lastClr="000000"/>
              </a:solidFill>
            </a:rPr>
            <a:t>Types</a:t>
          </a:r>
          <a:r>
            <a:rPr lang="en-US" sz="3900" kern="1200" dirty="0">
              <a:solidFill>
                <a:sysClr val="windowText" lastClr="000000"/>
              </a:solidFill>
            </a:rPr>
            <a:t> </a:t>
          </a:r>
          <a:endParaRPr lang="en-IN" sz="3900" kern="1200" dirty="0">
            <a:solidFill>
              <a:sysClr val="windowText" lastClr="000000"/>
            </a:solidFill>
          </a:endParaRPr>
        </a:p>
      </dsp:txBody>
      <dsp:txXfrm>
        <a:off x="3161706" y="1936674"/>
        <a:ext cx="1303492" cy="1303492"/>
      </dsp:txXfrm>
    </dsp:sp>
    <dsp:sp modelId="{26CD6D60-FCA9-4A09-92F4-CF9C5D9360D6}">
      <dsp:nvSpPr>
        <dsp:cNvPr id="0" name=""/>
        <dsp:cNvSpPr/>
      </dsp:nvSpPr>
      <dsp:spPr>
        <a:xfrm>
          <a:off x="2911875" y="63543"/>
          <a:ext cx="1803154" cy="1139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rPr>
            <a:t>Suspension</a:t>
          </a:r>
          <a:endParaRPr lang="en-IN" sz="2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Brush Script MT" panose="03060802040406070304" pitchFamily="66" charset="0"/>
          </a:endParaRPr>
        </a:p>
      </dsp:txBody>
      <dsp:txXfrm>
        <a:off x="3175941" y="230444"/>
        <a:ext cx="1275022" cy="805872"/>
      </dsp:txXfrm>
    </dsp:sp>
    <dsp:sp modelId="{B9777440-5F7C-41E6-A95B-5079C222173E}">
      <dsp:nvSpPr>
        <dsp:cNvPr id="0" name=""/>
        <dsp:cNvSpPr/>
      </dsp:nvSpPr>
      <dsp:spPr>
        <a:xfrm>
          <a:off x="2876363" y="3948726"/>
          <a:ext cx="1874178" cy="1189470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rPr>
            <a:t>Colloidal</a:t>
          </a:r>
          <a:endParaRPr lang="en-IN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Brush Script MT" panose="03060802040406070304" pitchFamily="66" charset="0"/>
          </a:endParaRPr>
        </a:p>
      </dsp:txBody>
      <dsp:txXfrm>
        <a:off x="3150830" y="4122920"/>
        <a:ext cx="1325244" cy="841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6:27:56.402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gnorePressure" value="1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1,'0'0,"5"0,6 0,11 0,4 0,3 0,6 0,7 0,14 0,14 0,9 0,-6 0,1 0,1 0,0 0,-9 0,5 0,2 0,-3 0,2 0,7 0,7 0,-4 0,5 0,5 0,10 0,-2 0,8 0,23 0,17 0,21 0,22 0,13 0,4 0,14 0,1 0,-9 0,-3 0,-8 0,-16 0,-17 0,-14 0,-12 0,-1 0,-6 0,9 0,9 0,26 0,8 0,7 0,1 0,-2 0,-23 0,-19 0,-13 0,-19 0,-5 0,-6 0,-8 0,-8 0,-6 0,-4 0,-4 0,-1 0,-6 0,10 0,1 0,-10 0,-1 0,0 0,-5 0,-4 0,-4 0,-3 0,-3 0,10 0,-6 0,-6 0,4 0,-7 0,16 0,10 0,17 0,20 0,1 0,-8 0,-1 0,-19 0,-10 0,-16 0,-13 0,-9 0,-7 0,-3 0,-3 0,0 0,0 0,0 0,6 0,1 0,1 0,4 0,-1 0,-1 0,-2 0,-2 0,-1 0,4 0,-1 0,0 0,3 0,0 0,-1 0,-2 0,3 0,10 0,-2 0,10 0,1 0,2 0,-4 0,-7 0,4 0,1 0,-4 0,-4 0,-5 0,1 0,-3 0,-2 0,-2 0,-13 0,-7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6:48:56.753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994.34534"/>
      <inkml:brushProperty name="anchorY" value="-16260.31543"/>
      <inkml:brushProperty name="scaleFactor" value="0.5"/>
    </inkml:brush>
  </inkml:definitions>
  <inkml:trace contextRef="#ctx0" brushRef="#br0">0 6,'0'0,"0"-5,0 4,0 7,0 5,0 12,0 9,0 9,0 1,0-1,0-4,0-3,0-3,0 3,0 4,0-1,0 4,0 4,0-3,0 7,0 3,0-4,0 12,0 0,0 1,0-2,0-6,0-2,0 9,0-4,0-6,0-2,0-5,0 10,0 8,0-4,0-5,0 9,0 14,0 12,0 15,0 1,0-2,0 1,0-11,0-4,0-5,0-13,0-2,0-10,0-5,0-7,0-7,0 1,0-4,0-2,0-3,0-2,0 0,0 3,0 6,0 5,0 5,0 8,0-2,0-5,0-1,0 0,0 7,0-5,0 2,0 0,0 0,0-5,0-5,0-4,0 0,0 8,0 4,0 8,0-3,0 1,0-1,0 4,0-5,0-5,0-2,0 0,0 1,0-4,0 7,0 7,0 7,0 1,0-1,0-2,0-3,0 3,0-7,0-7,0 4,0 5,0 0,0 1,0-5,0-8,0-9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6:30:05.489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2010.34473"/>
      <inkml:brushProperty name="anchorY" value="-24127.07031"/>
      <inkml:brushProperty name="scaleFactor" value="0.5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6:30:37.317"/>
    </inkml:context>
    <inkml:brush xml:id="br0">
      <inkml:brushProperty name="width" value="0.35" units="cm"/>
      <inkml:brushProperty name="height" value="0.35" units="cm"/>
      <inkml:brushProperty name="color" value="#BB5B18"/>
      <inkml:brushProperty name="ignorePressure" value="1"/>
      <inkml:brushProperty name="inkEffects" value="bronze"/>
      <inkml:brushProperty name="anchorX" value="-7217.21973"/>
      <inkml:brushProperty name="anchorY" value="-30051.31055"/>
      <inkml:brushProperty name="scaleFactor" value="0.5"/>
    </inkml:brush>
  </inkml:definitions>
  <inkml:trace contextRef="#ctx0" brushRef="#br0">0 2,'0'0,"5"0,6 5,5 6,0 5,7 4,8 4,-2 2,5 6,-1 1,-6 0,4-1,4 4,0-2,-1 5,9 8,-7-1,-2-7,-8-5,-8-5,-2-7,6 3,-3 1,-4 5,1 1,2 0,2-1,2-6,2-12,-22-13,0 1,1-1,-1 1,0-1,0 0,0 0,1 0,-1 0,4-1,20-9,1-8,-1 0,-4-8,-1-3,1 5,-5-1,1 1,6-5,2-6,-3-1,0 5,-5-2,6-4,0 6,-3 2,1-4,0 1,1 1,-5 1,-4 2,1 0,2 1,2 5,2 1,2 0,2 5,2-2,-1 0,-4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6:49:06.352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565 0,'0'0,"-4"4,-6 7,-10 9,-5 9,-2 3,4 2,-5 3,-5 4,1-8,-1 3,3-3,1-7,7 3,1-2,1-6,-1 0,-5-5,-6 4,3 2,1-3,2 1,0 0,6-3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6:49:08.638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1581.28857"/>
      <inkml:brushProperty name="anchorY" value="448.56696"/>
      <inkml:brushProperty name="scaleFactor" value="0.5"/>
    </inkml:brush>
  </inkml:definitions>
  <inkml:trace contextRef="#ctx0" brushRef="#br0">51 0,'0'0,"0"5,0 11,-5 4,0 4,0 2,1 2,-4 4,1-1,1 1,1-3,2-1,1-1,2-1,-1-1,1 0,1-1,-1 5,0 1,1 4,-1 10,0 3,0-1,0-4,0-4,3-37,-2 2,0-1,0 1,0-1,0 0,1 0,-1 0,0 1,1-1,0 0,1 1,3 0,-2 0,1-1,-1 1,1-1,0 0,-1-1,8 2,49 9,30-6,12-4,8-3,6 0,-11-1,1 1,-13-1,-2 1,-11 1,-5 0,-8 0,-7 0,0 0,-9-5,-7-1,-8 1,-10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6:26:11.72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9246 347,'-286'-20,"156"6,-200-27,-77-6,84 33,-432-38,379-1,-129-15,-2 31,-498 37,432 3,-795-3,1235 2,1 6,0 6,-232 55,-458 173,611-165,-361 186,534-242,2 2,-58 46,73-51,2 1,0 0,2 2,0 0,-20 32,20-24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6:28:23.914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15296.5625"/>
      <inkml:brushProperty name="anchorY" value="-2032"/>
      <inkml:brushProperty name="scaleFactor" value="0.5"/>
    </inkml:brush>
  </inkml:definitions>
  <inkml:trace contextRef="#ctx0" brushRef="#br0">10467 1,'0'0,"-9"0,-14 0,-20 0,-9 0,-28 0,-18 0,-27 0,-12 0,0 0,-2 0,12 0,7 0,12 0,16 0,2 0,1 0,13 0,-3 0,1 0,6 0,-1 0,-1 0,-5 0,2 0,-5 0,-1 0,0 0,-10 0,-11 0,-14 0,1 0,-5 0,-8 0,2 0,14 0,11 0,15 0,18 0,10 0,13 0,9 0,7 0,3 0,-3 0,2 0,-12 0,1 0,1 0,-8 0,-3 0,-2 0,-7 0,-11 0,-6 0,-15 0,-13 0,-21 0,-10 0,-26 0,-2 0,0 0,12 0,22 0,18 0,21 0,4 0,1 0,8 0,-5 0,-5 0,6 0,0 0,1 0,1 0,-5 0,0 0,0 0,0 0,7 0,2 0,10 0,1 0,-2 0,8 0,3 0,2 0,1 0,-4 0,-12 0,0 0,-15 0,-8 0,-3 0,-4 0,2 0,9 0,-2 0,4 0,7 0,1 0,2 0,-5 0,3 0,0 0,-5 0,10 0,0 0,10 0,10 0,10 0,7 0,-6 0,4 0,-5 0,3 0,3 0,2 0,4 0,-4 0,1 0,1 0,-9 0,1 0,-4 0,-9 0,4 0,-2 0,5 0,0 0,4 0,5 0,3 0,4 0,-3 0,6 0,-4 0,1 0,0 0,-4 0,0 0,-10 0,2 0,1 0,9 0,4 0,2 0,2 0,5 0,6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6:26:22.10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6:26:22.65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6:26:23.00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6:29:42.156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gnorePressure" value="1"/>
      <inkml:brushProperty name="inkEffects" value="rainbow"/>
      <inkml:brushProperty name="anchorX" value="-11893.09375"/>
      <inkml:brushProperty name="anchorY" value="-1016"/>
      <inkml:brushProperty name="scaleFactor" value="0.5"/>
    </inkml:brush>
  </inkml:definitions>
  <inkml:trace contextRef="#ctx0" brushRef="#br0">0 1,'0'0,"5"0,6 0,5 0,5 0,3 0,2 0,1 0,0 0,6 0,0 0,-1 0,0 0,3 0,-1 0,5 0,3 0,-2 0,-2 0,-3 0,-3 0,-2 0,3 0,-1 0,0 0,3 0,5 0,-1 0,-2 0,2 0,-2 0,-2 0,-2 0,2 0,-1 0,-2 0,-1 0,-2 0,-1 0,-1 0,0 0,-1 0,0 0,6 0,10 0,1 0,-2 0,-2 0,1 0,-3 0,-28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6:28:54.548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1016"/>
      <inkml:brushProperty name="anchorY" value="-1016"/>
      <inkml:brushProperty name="scaleFactor" value="0.5"/>
    </inkml:brush>
  </inkml:definitions>
  <inkml:trace contextRef="#ctx0" brushRef="#br0">22 1,'0'0,"0"0,0 10,0 6,0 6,-1 3,1 2,-1 1,1 0,-1 11,0-1,0 11,1-3,-1 9,0 11,-1 1,1 6,0 7,-1-2,1 1,0-6,-1 0,1-10,0-5,0-4,0-1,1-13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6T16:48:56.75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gnorePressure" value="1"/>
      <inkml:brushProperty name="inkEffects" value="rainbow"/>
      <inkml:brushProperty name="anchorX" value="21.65412"/>
      <inkml:brushProperty name="anchorY" value="-8320.84863"/>
      <inkml:brushProperty name="scaleFactor" value="0.5"/>
    </inkml:brush>
  </inkml:definitions>
  <inkml:trace contextRef="#ctx0" brushRef="#br0">0 0,'0'0,"0"6,0 5,0 15,0 6,0 2,0 7,0 3,0 9,0 3,0 1,0 1,0-1,0 4,0-1,0-1,0 5,0 2,0 6,0-3,0 2,0-3,0 2,0 1,0-2,0 1,0-3,0 7,0 7,0 8,0-8,0 3,0-1,0-1,0 0,0 4,0-1,0 10,0 11,0 9,0 12,0 23,0 3,0-9,0-10,0-9,0-20,0-6,0-3,0 0,0-15,0-8,0-9,0-11,0-10,0-7,0-6,0 8,0-2,0 10,0 9,0-2,0 12,0 0,0 0,0-8,0-9,0-1,0-2,0-4,0 1,0 12,0 4,0 6,0 12,0 4,0 8,0-4,0-11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F089-3369-43B4-8F0D-79263B5B8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7DB5B-905A-4BD1-92D4-0D5FE208C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296C7-C084-4D56-89F2-A4A16A63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DCAB-3AE0-423F-ABBC-F3CBB56065DB}" type="datetimeFigureOut">
              <a:rPr lang="en-IN" smtClean="0"/>
              <a:t>08-01-2026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C555F-565B-4628-BBA8-8C883E2D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721E4-C747-482C-9274-FE1653D5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D60-4442-4A8D-8BA0-EBC4E474B8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00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1748-B240-4ACF-A4EB-7EA54F74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F3389-11CE-45C6-8061-17241D073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08E7F-5BB0-4BBE-B2DF-352684E0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DCAB-3AE0-423F-ABBC-F3CBB56065DB}" type="datetimeFigureOut">
              <a:rPr lang="en-IN" smtClean="0"/>
              <a:t>08-01-2026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05A2D-3AED-4833-A782-D128C4C8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A91D-9C11-4F2C-913B-00D977B8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D60-4442-4A8D-8BA0-EBC4E474B8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93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39F005-85BA-4FC6-A8E6-C38A5C33A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E38E8-295F-4B4E-A135-DA6D0CF08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7031C-A3F2-4C96-9BAA-A81F1EDC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DCAB-3AE0-423F-ABBC-F3CBB56065DB}" type="datetimeFigureOut">
              <a:rPr lang="en-IN" smtClean="0"/>
              <a:t>08-01-2026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FF028-2ABA-4105-B275-14AF1FE3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F2262-CEF1-41FE-8F2C-9A7C282E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D60-4442-4A8D-8BA0-EBC4E474B8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9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D2EB-4041-46C3-8AB5-D5E02C27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A9055-22C8-4394-BA47-5C49A0A7C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A4409-1019-4D44-9B0B-1D56B815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DCAB-3AE0-423F-ABBC-F3CBB56065DB}" type="datetimeFigureOut">
              <a:rPr lang="en-IN" smtClean="0"/>
              <a:t>08-01-2026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39E3C-8926-4C28-A162-246D9E68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6D69D-31DD-4A2B-AD1E-C74C74DC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D60-4442-4A8D-8BA0-EBC4E474B8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20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4A32-DC4B-47DC-B7E9-3091E04C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47682-1E06-4956-B2C0-7E54D638D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E156F-6495-4B5B-A7FA-122BBA0F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DCAB-3AE0-423F-ABBC-F3CBB56065DB}" type="datetimeFigureOut">
              <a:rPr lang="en-IN" smtClean="0"/>
              <a:t>08-01-2026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3C850-707B-481E-A465-54A8A30E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9D64-26B7-4275-B36D-C0754E03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D60-4442-4A8D-8BA0-EBC4E474B8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2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4E58-3D12-4BAF-8C28-AD7361CC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52D7F-8359-40A8-9E23-020762F18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5BA98-393D-46DC-8215-1B2DDA3BD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42028-33CA-4FCF-AB1F-E320AABF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DCAB-3AE0-423F-ABBC-F3CBB56065DB}" type="datetimeFigureOut">
              <a:rPr lang="en-IN" smtClean="0"/>
              <a:t>08-01-2026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BF6C4-BBF1-45A1-BCF8-30641FE1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6FC36-2CCE-4FEF-AE03-5E8C29A7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D60-4442-4A8D-8BA0-EBC4E474B8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9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310E-641F-452A-A656-279E8190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CE1B3-106F-44DD-AC08-BBA843D0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C215A-1EE1-4888-9D59-F728350EA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29721-4F68-4C4C-9CDA-C2F4B4CD1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4E575-30EC-416A-BE46-41F7BB964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424857-1152-475A-90B1-31FD2D71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DCAB-3AE0-423F-ABBC-F3CBB56065DB}" type="datetimeFigureOut">
              <a:rPr lang="en-IN" smtClean="0"/>
              <a:t>08-01-2026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8FFA4-6643-461B-8CCF-63362642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6A449-D875-4D71-9789-D4021135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D60-4442-4A8D-8BA0-EBC4E474B8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469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75686-AA74-4D37-8718-4E4D5F3C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54C82-1AFF-4330-A938-21950E7A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DCAB-3AE0-423F-ABBC-F3CBB56065DB}" type="datetimeFigureOut">
              <a:rPr lang="en-IN" smtClean="0"/>
              <a:t>08-01-2026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C94E6-BB12-488F-BA32-880CF80BB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6B4B6-23E3-4FAA-96E0-7F3AC3D2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D60-4442-4A8D-8BA0-EBC4E474B8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62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A08B8-D2EF-4350-AF64-0AF5AC33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DCAB-3AE0-423F-ABBC-F3CBB56065DB}" type="datetimeFigureOut">
              <a:rPr lang="en-IN" smtClean="0"/>
              <a:t>08-01-2026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0D6A7-4B10-479D-B607-D275B2EE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DA348-3106-47E4-9B77-962FEC1B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D60-4442-4A8D-8BA0-EBC4E474B8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67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A54D-1B3D-4E7F-A057-96DF1DD0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68256-FFDA-46DF-AEE8-AFB873CF6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61954-1B8D-4659-BC3F-CF5720AD1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F4E88-0ECF-4E57-99BF-E3F01EC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DCAB-3AE0-423F-ABBC-F3CBB56065DB}" type="datetimeFigureOut">
              <a:rPr lang="en-IN" smtClean="0"/>
              <a:t>08-01-2026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4F1F2-2DC6-4EAA-A578-67C7E4A3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410D8-6CC4-452D-9483-A22131D8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D60-4442-4A8D-8BA0-EBC4E474B8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24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7242-1346-46A3-B3C7-57E13545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984CF-4FBF-4D65-A0CC-F41E738B5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AB0BB-B1E9-4C8F-B8DC-AE45ABAC5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A4B28-085F-48DF-A297-FA34B4D0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DCAB-3AE0-423F-ABBC-F3CBB56065DB}" type="datetimeFigureOut">
              <a:rPr lang="en-IN" smtClean="0"/>
              <a:t>08-01-2026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5A633-E366-407D-840D-6ECA0F48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8D117-FB9D-4490-80D2-5836A16B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D60-4442-4A8D-8BA0-EBC4E474B8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30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79845-5F10-407B-8B9A-F85AFAA2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68BED-4C61-483D-B10E-80B86E9F3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FF76C-9459-4459-BE6A-945C4F4B0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CDCAB-3AE0-423F-ABBC-F3CBB56065DB}" type="datetimeFigureOut">
              <a:rPr lang="en-IN" smtClean="0"/>
              <a:t>08-01-2026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15151-C939-4324-93D5-B42D2716F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4E240-1622-4DBC-AE75-F29A5E26C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AD60-4442-4A8D-8BA0-EBC4E474B8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374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ngjong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ngjong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5.png"/><Relationship Id="rId18" Type="http://schemas.openxmlformats.org/officeDocument/2006/relationships/customXml" Target="../ink/ink10.xml"/><Relationship Id="rId3" Type="http://schemas.openxmlformats.org/officeDocument/2006/relationships/image" Target="../media/image14.png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customXml" Target="../ink/ink7.xml"/><Relationship Id="rId17" Type="http://schemas.openxmlformats.org/officeDocument/2006/relationships/image" Target="../media/image7.png"/><Relationship Id="rId2" Type="http://schemas.openxmlformats.org/officeDocument/2006/relationships/customXml" Target="../ink/ink1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6.xml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28" Type="http://schemas.openxmlformats.org/officeDocument/2006/relationships/customXml" Target="../ink/ink13.xml"/><Relationship Id="rId10" Type="http://schemas.openxmlformats.org/officeDocument/2006/relationships/customXml" Target="../ink/ink5.xml"/><Relationship Id="rId19" Type="http://schemas.openxmlformats.org/officeDocument/2006/relationships/image" Target="../media/image8.png"/><Relationship Id="rId31" Type="http://schemas.openxmlformats.org/officeDocument/2006/relationships/image" Target="../media/image11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2.png"/><Relationship Id="rId30" Type="http://schemas.openxmlformats.org/officeDocument/2006/relationships/customXml" Target="../ink/ink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microsoft.com/office/2007/relationships/hdphoto" Target="../media/hdphoto4.wdp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image" Target="../media/image21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8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microsoft.com/office/2007/relationships/hdphoto" Target="../media/hdphoto6.wdp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2A764-ABB6-DC0F-4D48-1795505ADB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806623" y="1879546"/>
            <a:ext cx="10578753" cy="3896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655F23-B5BB-7DBB-C9BA-E3C85DC1DEF9}"/>
              </a:ext>
            </a:extLst>
          </p:cNvPr>
          <p:cNvSpPr/>
          <p:nvPr/>
        </p:nvSpPr>
        <p:spPr>
          <a:xfrm>
            <a:off x="2771191" y="6374643"/>
            <a:ext cx="6649616" cy="48335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 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www.rangjong.com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for more such resources.</a:t>
            </a:r>
            <a:endParaRPr lang="en-IN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D8E5BC-8CE7-4CD5-878C-75ABB756C391}"/>
              </a:ext>
            </a:extLst>
          </p:cNvPr>
          <p:cNvSpPr/>
          <p:nvPr/>
        </p:nvSpPr>
        <p:spPr>
          <a:xfrm>
            <a:off x="0" y="97655"/>
            <a:ext cx="12192000" cy="1162975"/>
          </a:xfrm>
          <a:prstGeom prst="rect">
            <a:avLst/>
          </a:prstGeom>
          <a:gradFill flip="none" rotWithShape="1">
            <a:gsLst>
              <a:gs pos="66000">
                <a:schemeClr val="tx1"/>
              </a:gs>
              <a:gs pos="99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95000"/>
                  <a:lumOff val="5000"/>
                </a:schemeClr>
              </a:gs>
              <a:gs pos="69000">
                <a:schemeClr val="accent2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Methods of separation:</a:t>
            </a:r>
            <a:endParaRPr lang="en-IN" sz="720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9420E-BD33-45BD-B27A-9B30C5867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82161"/>
              </p:ext>
            </p:extLst>
          </p:nvPr>
        </p:nvGraphicFramePr>
        <p:xfrm>
          <a:off x="72007" y="1425439"/>
          <a:ext cx="12047985" cy="5334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328">
                  <a:extLst>
                    <a:ext uri="{9D8B030D-6E8A-4147-A177-3AD203B41FA5}">
                      <a16:colId xmlns:a16="http://schemas.microsoft.com/office/drawing/2014/main" val="2266094317"/>
                    </a:ext>
                  </a:extLst>
                </a:gridCol>
                <a:gridCol w="9232657">
                  <a:extLst>
                    <a:ext uri="{9D8B030D-6E8A-4147-A177-3AD203B41FA5}">
                      <a16:colId xmlns:a16="http://schemas.microsoft.com/office/drawing/2014/main" val="852701839"/>
                    </a:ext>
                  </a:extLst>
                </a:gridCol>
              </a:tblGrid>
              <a:tr h="678988"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</a:rPr>
                        <a:t>Filtration</a:t>
                      </a:r>
                      <a:endParaRPr lang="en-IN" sz="3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* By using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filter paper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and a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funnel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one can easily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separate heterogenous mixtures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with large particles.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01283"/>
                  </a:ext>
                </a:extLst>
              </a:tr>
              <a:tr h="6789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2. Evaporation </a:t>
                      </a:r>
                      <a:endParaRPr lang="en-IN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* To separate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water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from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ink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salt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from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water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we can simply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boil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the solution and easily separate the two components.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153941"/>
                  </a:ext>
                </a:extLst>
              </a:tr>
              <a:tr h="6789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</a:rPr>
                        <a:t>3. Centrifugation</a:t>
                      </a:r>
                      <a:endParaRPr lang="en-IN" sz="2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* By using a machine called ‘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Centrifuge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’, which works on the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principle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sedimentation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we can separate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cream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from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milk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blood cells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plasma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from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blood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etc. 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10527"/>
                  </a:ext>
                </a:extLst>
              </a:tr>
              <a:tr h="6789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</a:rPr>
                        <a:t>4. Separating funnel</a:t>
                      </a:r>
                      <a:endParaRPr lang="en-IN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By using this instrument, we can easily separate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immiscible liquids</a:t>
                      </a:r>
                      <a:r>
                        <a:rPr lang="en-US" b="1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that are put together.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mixture of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oil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water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761011"/>
                  </a:ext>
                </a:extLst>
              </a:tr>
              <a:tr h="9699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5. Sublimation (solid to gas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en-IN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FFFF00"/>
                          </a:solidFill>
                        </a:rPr>
                        <a:t>When two solids (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powdery</a:t>
                      </a:r>
                      <a:r>
                        <a:rPr lang="en-US" b="0" dirty="0">
                          <a:solidFill>
                            <a:srgbClr val="FFFF00"/>
                          </a:solidFill>
                        </a:rPr>
                        <a:t>) are mixed, one can sublime before the other upon heating do to difference in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heat tolerance</a:t>
                      </a:r>
                      <a:r>
                        <a:rPr lang="en-US" b="0" dirty="0">
                          <a:solidFill>
                            <a:srgbClr val="FFFF00"/>
                          </a:solidFill>
                        </a:rPr>
                        <a:t>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Ex</a:t>
                      </a:r>
                      <a:r>
                        <a:rPr lang="en-US" b="0" dirty="0">
                          <a:solidFill>
                            <a:srgbClr val="FFFF00"/>
                          </a:solidFill>
                        </a:rPr>
                        <a:t>: Heating a mixture of salt and ammonium chloride.</a:t>
                      </a:r>
                      <a:endParaRPr lang="en-IN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787574"/>
                  </a:ext>
                </a:extLst>
              </a:tr>
              <a:tr h="6789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6.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Chromatography</a:t>
                      </a:r>
                      <a:endParaRPr lang="en-IN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* It is used to analyze contents of mixtures and as a purification tool. It is used in </a:t>
                      </a:r>
                      <a:r>
                        <a:rPr lang="en-US" b="0" u="none" dirty="0">
                          <a:solidFill>
                            <a:schemeClr val="bg1"/>
                          </a:solidFill>
                        </a:rPr>
                        <a:t>food testing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beverage testing, drug and forensic testing etc. </a:t>
                      </a:r>
                      <a:endParaRPr lang="en-IN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6552"/>
                  </a:ext>
                </a:extLst>
              </a:tr>
              <a:tr h="96998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7. </a:t>
                      </a:r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</a:rPr>
                        <a:t>Distillation</a:t>
                      </a: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IN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This method is used to separate a mixture of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two miscible liquids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. For this, </a:t>
                      </a:r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distillation flask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is a must and the method depends on the difference in the boiling point of the two liquids.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purification of alcohol, obtaining various gases from air such as Oxygen in oxygen cylinder.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5091849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8DF72625-0D5F-4465-8902-70D00B36E2AF}"/>
              </a:ext>
            </a:extLst>
          </p:cNvPr>
          <p:cNvGrpSpPr/>
          <p:nvPr/>
        </p:nvGrpSpPr>
        <p:grpSpPr>
          <a:xfrm>
            <a:off x="2885210" y="1358722"/>
            <a:ext cx="9306791" cy="5401623"/>
            <a:chOff x="2885210" y="1358722"/>
            <a:chExt cx="9306791" cy="54016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E57BE8-200B-4040-BE8D-7F9AA7B3A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3661"/>
            <a:stretch/>
          </p:blipFill>
          <p:spPr>
            <a:xfrm>
              <a:off x="2903983" y="4191000"/>
              <a:ext cx="2796465" cy="256934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9A64C7F-236C-4088-B785-2E57278C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0585" y="1438585"/>
              <a:ext cx="3837927" cy="20769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8DC77E-A791-4DD9-BF06-4F2E18458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7985" y="1425439"/>
              <a:ext cx="2684016" cy="209011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F8F67D4-6A02-4541-9248-EF8586F11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8534" y="3515557"/>
              <a:ext cx="2819400" cy="32447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11AEC0-F25D-497A-88E4-39132EA90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5210" y="1434317"/>
              <a:ext cx="2796465" cy="2740845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F3697D5-93F8-4A14-8240-C0BC3B044641}"/>
                </a:ext>
              </a:extLst>
            </p:cNvPr>
            <p:cNvGrpSpPr/>
            <p:nvPr/>
          </p:nvGrpSpPr>
          <p:grpSpPr>
            <a:xfrm>
              <a:off x="5690585" y="1358722"/>
              <a:ext cx="5798521" cy="5401623"/>
              <a:chOff x="5690585" y="1358722"/>
              <a:chExt cx="5798521" cy="540162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6138F02-C89D-4C02-94A4-B66172A61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0585" y="3515557"/>
                <a:ext cx="3689698" cy="3244788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A537090-F629-478E-8EC9-AAAD0BBF6433}"/>
                  </a:ext>
                </a:extLst>
              </p:cNvPr>
              <p:cNvSpPr/>
              <p:nvPr/>
            </p:nvSpPr>
            <p:spPr>
              <a:xfrm>
                <a:off x="7162532" y="3429000"/>
                <a:ext cx="1968424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Distillation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5B8ACD0-A325-4F12-88D5-20F1D2CF6C13}"/>
                  </a:ext>
                </a:extLst>
              </p:cNvPr>
              <p:cNvSpPr/>
              <p:nvPr/>
            </p:nvSpPr>
            <p:spPr>
              <a:xfrm>
                <a:off x="7310845" y="1358722"/>
                <a:ext cx="1968168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u="sng" cap="none" spc="0" dirty="0">
                    <a:ln w="0"/>
                    <a:solidFill>
                      <a:schemeClr val="accent4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Chromatography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7CC416-2FE7-4BD6-844A-18716C24BFA3}"/>
                  </a:ext>
                </a:extLst>
              </p:cNvPr>
              <p:cNvSpPr/>
              <p:nvPr/>
            </p:nvSpPr>
            <p:spPr>
              <a:xfrm>
                <a:off x="10079105" y="6421791"/>
                <a:ext cx="1410001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b="1" u="sng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Centrifugation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99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BC138F-49D3-45A1-962C-23E510F07428}"/>
              </a:ext>
            </a:extLst>
          </p:cNvPr>
          <p:cNvSpPr/>
          <p:nvPr/>
        </p:nvSpPr>
        <p:spPr>
          <a:xfrm>
            <a:off x="292963" y="3755254"/>
            <a:ext cx="6125592" cy="2778711"/>
          </a:xfrm>
          <a:prstGeom prst="rect">
            <a:avLst/>
          </a:prstGeom>
          <a:ln w="38100">
            <a:solidFill>
              <a:schemeClr val="bg1"/>
            </a:solidFill>
            <a:prstDash val="lgDashDot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 Air is a homogenous mixture that can be separated into its components by </a:t>
            </a:r>
            <a:r>
              <a:rPr lang="en-US" b="1" u="sng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fractional distillation</a:t>
            </a:r>
            <a:r>
              <a:rPr lang="en-US" dirty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Fractional distillation is similar to the</a:t>
            </a:r>
            <a:r>
              <a:rPr lang="en-US" dirty="0"/>
              <a:t> normal distillation where mixture is heated and then cooled. But in Fractional distillation, a tube filled with </a:t>
            </a:r>
            <a:r>
              <a:rPr lang="en-US" dirty="0">
                <a:solidFill>
                  <a:schemeClr val="accent4"/>
                </a:solidFill>
              </a:rPr>
              <a:t>glass beads</a:t>
            </a:r>
            <a:r>
              <a:rPr lang="en-US" dirty="0"/>
              <a:t> is fitted to the distillation flask.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/>
              <a:t>It helps in obtaining different gases separately for their uses. Such as </a:t>
            </a:r>
            <a:r>
              <a:rPr lang="en-US" dirty="0">
                <a:solidFill>
                  <a:schemeClr val="accent4"/>
                </a:solidFill>
              </a:rPr>
              <a:t>oxygen</a:t>
            </a:r>
            <a:r>
              <a:rPr lang="en-US" dirty="0"/>
              <a:t> cylinder, </a:t>
            </a:r>
            <a:r>
              <a:rPr lang="en-US" dirty="0">
                <a:solidFill>
                  <a:schemeClr val="accent4"/>
                </a:solidFill>
              </a:rPr>
              <a:t>hydrogen</a:t>
            </a:r>
            <a:r>
              <a:rPr lang="en-US" dirty="0"/>
              <a:t> and </a:t>
            </a:r>
            <a:r>
              <a:rPr lang="en-US" dirty="0">
                <a:solidFill>
                  <a:schemeClr val="accent4"/>
                </a:solidFill>
              </a:rPr>
              <a:t>Nitrogen</a:t>
            </a:r>
            <a:r>
              <a:rPr lang="en-US" dirty="0"/>
              <a:t> gas cylinder. </a:t>
            </a:r>
            <a:endParaRPr lang="en-IN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2E6FE6E-AD88-4DAC-8F57-27431B9BA4DC}"/>
              </a:ext>
            </a:extLst>
          </p:cNvPr>
          <p:cNvSpPr/>
          <p:nvPr/>
        </p:nvSpPr>
        <p:spPr>
          <a:xfrm>
            <a:off x="82858" y="226381"/>
            <a:ext cx="5803037" cy="2876365"/>
          </a:xfrm>
          <a:prstGeom prst="cloudCallout">
            <a:avLst>
              <a:gd name="adj1" fmla="val -43016"/>
              <a:gd name="adj2" fmla="val 80401"/>
            </a:avLst>
          </a:prstGeom>
          <a:solidFill>
            <a:schemeClr val="bg1">
              <a:lumMod val="9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Obtaining different gases from air:</a:t>
            </a:r>
            <a:endParaRPr lang="en-IN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F27171-77FF-498A-8037-082692ADE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437" y="226381"/>
            <a:ext cx="5311806" cy="639636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EE5F397-DC5B-425D-9C8C-333CF69F09ED}"/>
              </a:ext>
            </a:extLst>
          </p:cNvPr>
          <p:cNvGrpSpPr/>
          <p:nvPr/>
        </p:nvGrpSpPr>
        <p:grpSpPr>
          <a:xfrm>
            <a:off x="372864" y="3850600"/>
            <a:ext cx="5974669" cy="2550199"/>
            <a:chOff x="372864" y="3850600"/>
            <a:chExt cx="5974669" cy="25501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4C026F-3864-4710-A1FE-38302FCC6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864" y="3850600"/>
              <a:ext cx="5974669" cy="2550199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0BBCBAF-9987-4242-8EC2-81E85B90ADF6}"/>
                </a:ext>
              </a:extLst>
            </p:cNvPr>
            <p:cNvSpPr/>
            <p:nvPr/>
          </p:nvSpPr>
          <p:spPr>
            <a:xfrm>
              <a:off x="4136994" y="3941685"/>
              <a:ext cx="1959006" cy="64807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4"/>
                  </a:solidFill>
                </a:rPr>
                <a:t>Follow the arrow from left to right.</a:t>
              </a:r>
              <a:endParaRPr lang="en-IN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8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E3192C7-577D-4B3A-BF88-E8955E899B08}"/>
              </a:ext>
            </a:extLst>
          </p:cNvPr>
          <p:cNvSpPr/>
          <p:nvPr/>
        </p:nvSpPr>
        <p:spPr>
          <a:xfrm>
            <a:off x="89251" y="649194"/>
            <a:ext cx="11863700" cy="824498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B8C91C-51B0-4BEC-832F-9D08ABBA4B0A}"/>
              </a:ext>
            </a:extLst>
          </p:cNvPr>
          <p:cNvGrpSpPr/>
          <p:nvPr/>
        </p:nvGrpSpPr>
        <p:grpSpPr>
          <a:xfrm>
            <a:off x="421515" y="573707"/>
            <a:ext cx="11348967" cy="1056452"/>
            <a:chOff x="452762" y="168667"/>
            <a:chExt cx="11348967" cy="105645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" name="Explosion: 8 Points 1">
              <a:extLst>
                <a:ext uri="{FF2B5EF4-FFF2-40B4-BE49-F238E27FC236}">
                  <a16:creationId xmlns:a16="http://schemas.microsoft.com/office/drawing/2014/main" id="{D6A30746-6402-49E1-AC81-78AC8BE0E685}"/>
                </a:ext>
              </a:extLst>
            </p:cNvPr>
            <p:cNvSpPr/>
            <p:nvPr/>
          </p:nvSpPr>
          <p:spPr>
            <a:xfrm>
              <a:off x="452762" y="168676"/>
              <a:ext cx="1020931" cy="1056443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Explosion: 8 Points 5">
              <a:extLst>
                <a:ext uri="{FF2B5EF4-FFF2-40B4-BE49-F238E27FC236}">
                  <a16:creationId xmlns:a16="http://schemas.microsoft.com/office/drawing/2014/main" id="{EAA8DC2E-FEB2-42CE-B3EF-65D5CF5E5ACA}"/>
                </a:ext>
              </a:extLst>
            </p:cNvPr>
            <p:cNvSpPr/>
            <p:nvPr/>
          </p:nvSpPr>
          <p:spPr>
            <a:xfrm>
              <a:off x="1315376" y="168676"/>
              <a:ext cx="1020931" cy="1056443"/>
            </a:xfrm>
            <a:prstGeom prst="irregularSeal1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  <a:endParaRPr lang="e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Explosion: 8 Points 6">
              <a:extLst>
                <a:ext uri="{FF2B5EF4-FFF2-40B4-BE49-F238E27FC236}">
                  <a16:creationId xmlns:a16="http://schemas.microsoft.com/office/drawing/2014/main" id="{F8F609FA-90EE-43A9-BFAB-C9FC143A061E}"/>
                </a:ext>
              </a:extLst>
            </p:cNvPr>
            <p:cNvSpPr/>
            <p:nvPr/>
          </p:nvSpPr>
          <p:spPr>
            <a:xfrm>
              <a:off x="2069977" y="168675"/>
              <a:ext cx="1020931" cy="1056443"/>
            </a:xfrm>
            <a:prstGeom prst="irregularSeal1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</a:t>
              </a:r>
              <a:endParaRPr lang="e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Explosion: 8 Points 7">
              <a:extLst>
                <a:ext uri="{FF2B5EF4-FFF2-40B4-BE49-F238E27FC236}">
                  <a16:creationId xmlns:a16="http://schemas.microsoft.com/office/drawing/2014/main" id="{D591E751-5A1F-489F-B5D1-1E4DBBD7262E}"/>
                </a:ext>
              </a:extLst>
            </p:cNvPr>
            <p:cNvSpPr/>
            <p:nvPr/>
          </p:nvSpPr>
          <p:spPr>
            <a:xfrm>
              <a:off x="2824578" y="168675"/>
              <a:ext cx="1020931" cy="1056443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  <a:endParaRPr lang="e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Explosion: 8 Points 8">
              <a:extLst>
                <a:ext uri="{FF2B5EF4-FFF2-40B4-BE49-F238E27FC236}">
                  <a16:creationId xmlns:a16="http://schemas.microsoft.com/office/drawing/2014/main" id="{3700C6BA-BCC5-4256-B928-8D513A5A3875}"/>
                </a:ext>
              </a:extLst>
            </p:cNvPr>
            <p:cNvSpPr/>
            <p:nvPr/>
          </p:nvSpPr>
          <p:spPr>
            <a:xfrm>
              <a:off x="3583618" y="168674"/>
              <a:ext cx="1020931" cy="1056443"/>
            </a:xfrm>
            <a:prstGeom prst="irregularSeal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en-IN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Explosion: 8 Points 9">
              <a:extLst>
                <a:ext uri="{FF2B5EF4-FFF2-40B4-BE49-F238E27FC236}">
                  <a16:creationId xmlns:a16="http://schemas.microsoft.com/office/drawing/2014/main" id="{091243FA-BEE3-45FB-BC01-47AEDC23928D}"/>
                </a:ext>
              </a:extLst>
            </p:cNvPr>
            <p:cNvSpPr/>
            <p:nvPr/>
          </p:nvSpPr>
          <p:spPr>
            <a:xfrm>
              <a:off x="4284953" y="168673"/>
              <a:ext cx="1020931" cy="1056443"/>
            </a:xfrm>
            <a:prstGeom prst="irregularSeal1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Explosion: 8 Points 10">
              <a:extLst>
                <a:ext uri="{FF2B5EF4-FFF2-40B4-BE49-F238E27FC236}">
                  <a16:creationId xmlns:a16="http://schemas.microsoft.com/office/drawing/2014/main" id="{01B57E46-8BB4-4960-93B2-F4126E996434}"/>
                </a:ext>
              </a:extLst>
            </p:cNvPr>
            <p:cNvSpPr/>
            <p:nvPr/>
          </p:nvSpPr>
          <p:spPr>
            <a:xfrm>
              <a:off x="5031417" y="168672"/>
              <a:ext cx="1020931" cy="1056443"/>
            </a:xfrm>
            <a:prstGeom prst="irregularSeal1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e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Explosion: 8 Points 12">
              <a:extLst>
                <a:ext uri="{FF2B5EF4-FFF2-40B4-BE49-F238E27FC236}">
                  <a16:creationId xmlns:a16="http://schemas.microsoft.com/office/drawing/2014/main" id="{58DBB1C9-0547-464A-A994-E16C616974A1}"/>
                </a:ext>
              </a:extLst>
            </p:cNvPr>
            <p:cNvSpPr/>
            <p:nvPr/>
          </p:nvSpPr>
          <p:spPr>
            <a:xfrm>
              <a:off x="5669866" y="168672"/>
              <a:ext cx="1020931" cy="1056443"/>
            </a:xfrm>
            <a:prstGeom prst="irregularSeal1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e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Explosion: 8 Points 13">
              <a:extLst>
                <a:ext uri="{FF2B5EF4-FFF2-40B4-BE49-F238E27FC236}">
                  <a16:creationId xmlns:a16="http://schemas.microsoft.com/office/drawing/2014/main" id="{95082FC3-3D3C-4B8C-B535-724D8CEEC7A4}"/>
                </a:ext>
              </a:extLst>
            </p:cNvPr>
            <p:cNvSpPr/>
            <p:nvPr/>
          </p:nvSpPr>
          <p:spPr>
            <a:xfrm>
              <a:off x="6382302" y="168672"/>
              <a:ext cx="1020931" cy="1056443"/>
            </a:xfrm>
            <a:prstGeom prst="irregularSeal1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e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Explosion: 8 Points 14">
              <a:extLst>
                <a:ext uri="{FF2B5EF4-FFF2-40B4-BE49-F238E27FC236}">
                  <a16:creationId xmlns:a16="http://schemas.microsoft.com/office/drawing/2014/main" id="{9C005EE6-11EA-4325-9CCD-C71E0B409A27}"/>
                </a:ext>
              </a:extLst>
            </p:cNvPr>
            <p:cNvSpPr/>
            <p:nvPr/>
          </p:nvSpPr>
          <p:spPr>
            <a:xfrm>
              <a:off x="7045902" y="168671"/>
              <a:ext cx="1020931" cy="1056443"/>
            </a:xfrm>
            <a:prstGeom prst="irregularSeal1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Z</a:t>
              </a:r>
              <a:endParaRPr lang="e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Explosion: 8 Points 17">
              <a:extLst>
                <a:ext uri="{FF2B5EF4-FFF2-40B4-BE49-F238E27FC236}">
                  <a16:creationId xmlns:a16="http://schemas.microsoft.com/office/drawing/2014/main" id="{1695DDBE-BB42-43F7-B34E-F628549BA420}"/>
                </a:ext>
              </a:extLst>
            </p:cNvPr>
            <p:cNvSpPr/>
            <p:nvPr/>
          </p:nvSpPr>
          <p:spPr>
            <a:xfrm>
              <a:off x="7802350" y="168670"/>
              <a:ext cx="1020931" cy="1056443"/>
            </a:xfrm>
            <a:prstGeom prst="irregularSeal1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Explosion: 8 Points 18">
              <a:extLst>
                <a:ext uri="{FF2B5EF4-FFF2-40B4-BE49-F238E27FC236}">
                  <a16:creationId xmlns:a16="http://schemas.microsoft.com/office/drawing/2014/main" id="{1D86E120-2AA0-4381-9735-33CEEB5A66B5}"/>
                </a:ext>
              </a:extLst>
            </p:cNvPr>
            <p:cNvSpPr/>
            <p:nvPr/>
          </p:nvSpPr>
          <p:spPr>
            <a:xfrm>
              <a:off x="8514786" y="168669"/>
              <a:ext cx="1020931" cy="1056443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e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Explosion: 8 Points 19">
              <a:extLst>
                <a:ext uri="{FF2B5EF4-FFF2-40B4-BE49-F238E27FC236}">
                  <a16:creationId xmlns:a16="http://schemas.microsoft.com/office/drawing/2014/main" id="{47F2B431-F717-4291-8747-71A5682970A6}"/>
                </a:ext>
              </a:extLst>
            </p:cNvPr>
            <p:cNvSpPr/>
            <p:nvPr/>
          </p:nvSpPr>
          <p:spPr>
            <a:xfrm>
              <a:off x="9296385" y="168669"/>
              <a:ext cx="1020931" cy="1056443"/>
            </a:xfrm>
            <a:prstGeom prst="irregularSeal1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e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Explosion: 8 Points 20">
              <a:extLst>
                <a:ext uri="{FF2B5EF4-FFF2-40B4-BE49-F238E27FC236}">
                  <a16:creationId xmlns:a16="http://schemas.microsoft.com/office/drawing/2014/main" id="{3F50E37F-13E7-47F5-B2A6-057D69E4B50D}"/>
                </a:ext>
              </a:extLst>
            </p:cNvPr>
            <p:cNvSpPr/>
            <p:nvPr/>
          </p:nvSpPr>
          <p:spPr>
            <a:xfrm>
              <a:off x="9997720" y="168668"/>
              <a:ext cx="1020931" cy="1056443"/>
            </a:xfrm>
            <a:prstGeom prst="irregularSeal1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en-IN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Explosion: 8 Points 21">
              <a:extLst>
                <a:ext uri="{FF2B5EF4-FFF2-40B4-BE49-F238E27FC236}">
                  <a16:creationId xmlns:a16="http://schemas.microsoft.com/office/drawing/2014/main" id="{91AA1EC1-ED9E-4A72-8892-FB20742918F8}"/>
                </a:ext>
              </a:extLst>
            </p:cNvPr>
            <p:cNvSpPr/>
            <p:nvPr/>
          </p:nvSpPr>
          <p:spPr>
            <a:xfrm>
              <a:off x="10780798" y="168667"/>
              <a:ext cx="1020931" cy="1056443"/>
            </a:xfrm>
            <a:prstGeom prst="irregularSeal1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  <a:endParaRPr lang="e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06FBDA4-111B-4CD2-9A15-CE35B753C96E}"/>
              </a:ext>
            </a:extLst>
          </p:cNvPr>
          <p:cNvSpPr/>
          <p:nvPr/>
        </p:nvSpPr>
        <p:spPr>
          <a:xfrm>
            <a:off x="328300" y="2190565"/>
            <a:ext cx="11535399" cy="1322773"/>
          </a:xfrm>
          <a:prstGeom prst="roundRect">
            <a:avLst/>
          </a:prstGeom>
          <a:ln w="38100">
            <a:solidFill>
              <a:schemeClr val="bg1"/>
            </a:solidFill>
            <a:prstDash val="lg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It is the process of separating a </a:t>
            </a:r>
            <a:r>
              <a:rPr lang="en-US" b="1" dirty="0">
                <a:solidFill>
                  <a:schemeClr val="accent4"/>
                </a:solidFill>
              </a:rPr>
              <a:t>pure solid</a:t>
            </a:r>
            <a:r>
              <a:rPr lang="en-US" dirty="0"/>
              <a:t> in the form of its </a:t>
            </a:r>
            <a:r>
              <a:rPr lang="en-US" b="1" dirty="0">
                <a:solidFill>
                  <a:schemeClr val="accent4"/>
                </a:solidFill>
              </a:rPr>
              <a:t>crystals</a:t>
            </a:r>
            <a:r>
              <a:rPr lang="en-US" dirty="0"/>
              <a:t> from an </a:t>
            </a:r>
            <a:r>
              <a:rPr lang="en-US" b="1" dirty="0">
                <a:solidFill>
                  <a:schemeClr val="accent4"/>
                </a:solidFill>
              </a:rPr>
              <a:t>impure sample/solution</a:t>
            </a:r>
            <a:r>
              <a:rPr lang="en-US" dirty="0"/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Water</a:t>
            </a:r>
            <a:r>
              <a:rPr lang="en-US" dirty="0"/>
              <a:t> is added to the solution which is then </a:t>
            </a:r>
            <a:r>
              <a:rPr lang="en-US" b="1" dirty="0">
                <a:solidFill>
                  <a:schemeClr val="accent4"/>
                </a:solidFill>
              </a:rPr>
              <a:t>covered</a:t>
            </a:r>
            <a:r>
              <a:rPr lang="en-US" dirty="0"/>
              <a:t> with a </a:t>
            </a:r>
            <a:r>
              <a:rPr lang="en-US" b="1" dirty="0">
                <a:solidFill>
                  <a:schemeClr val="accent4"/>
                </a:solidFill>
              </a:rPr>
              <a:t>filter paper </a:t>
            </a:r>
            <a:r>
              <a:rPr lang="en-US" dirty="0"/>
              <a:t>and left </a:t>
            </a:r>
            <a:r>
              <a:rPr lang="en-US" b="1" dirty="0">
                <a:solidFill>
                  <a:schemeClr val="accent4"/>
                </a:solidFill>
              </a:rPr>
              <a:t>undisturbed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4"/>
                </a:solidFill>
              </a:rPr>
              <a:t>evaporate slowly</a:t>
            </a:r>
            <a:r>
              <a:rPr lang="en-US" dirty="0"/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This help obtain </a:t>
            </a:r>
            <a:r>
              <a:rPr lang="en-US" b="1" dirty="0">
                <a:solidFill>
                  <a:schemeClr val="accent4"/>
                </a:solidFill>
              </a:rPr>
              <a:t>crystals</a:t>
            </a:r>
            <a:r>
              <a:rPr lang="en-US" dirty="0"/>
              <a:t> of the desired substance from the </a:t>
            </a:r>
            <a:r>
              <a:rPr lang="en-US" b="1" dirty="0">
                <a:solidFill>
                  <a:schemeClr val="accent4"/>
                </a:solidFill>
              </a:rPr>
              <a:t>impure sample</a:t>
            </a:r>
            <a:r>
              <a:rPr lang="en-US" dirty="0"/>
              <a:t>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D92362A-8801-49EA-AB5A-A66355FB6BD8}"/>
              </a:ext>
            </a:extLst>
          </p:cNvPr>
          <p:cNvSpPr/>
          <p:nvPr/>
        </p:nvSpPr>
        <p:spPr>
          <a:xfrm>
            <a:off x="532660" y="4006048"/>
            <a:ext cx="2291918" cy="2106227"/>
          </a:xfrm>
          <a:prstGeom prst="ellipse">
            <a:avLst/>
          </a:prstGeom>
          <a:solidFill>
            <a:srgbClr val="FFC00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Purification of salt from sea water.</a:t>
            </a:r>
            <a:endParaRPr lang="en-I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4B8FBCB-67AC-4FE8-A05F-3C0E841577F8}"/>
              </a:ext>
            </a:extLst>
          </p:cNvPr>
          <p:cNvSpPr/>
          <p:nvPr/>
        </p:nvSpPr>
        <p:spPr>
          <a:xfrm>
            <a:off x="9171357" y="4006047"/>
            <a:ext cx="2291918" cy="2106227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Sugar crystals from sugar juice. </a:t>
            </a:r>
            <a:endParaRPr lang="en-IN" sz="2400" b="1" dirty="0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5C453A47-BAE2-47C8-A75B-27F5E2863A28}"/>
              </a:ext>
            </a:extLst>
          </p:cNvPr>
          <p:cNvSpPr/>
          <p:nvPr/>
        </p:nvSpPr>
        <p:spPr>
          <a:xfrm>
            <a:off x="3131781" y="4514296"/>
            <a:ext cx="5732373" cy="870012"/>
          </a:xfrm>
          <a:prstGeom prst="left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n>
                  <a:solidFill>
                    <a:srgbClr val="C00000"/>
                  </a:solidFill>
                </a:ln>
              </a:rPr>
              <a:t>EXAMPLES</a:t>
            </a:r>
            <a:endParaRPr lang="en-IN" sz="80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9" name="Flowchart: Sort 28">
            <a:extLst>
              <a:ext uri="{FF2B5EF4-FFF2-40B4-BE49-F238E27FC236}">
                <a16:creationId xmlns:a16="http://schemas.microsoft.com/office/drawing/2014/main" id="{44A4CDE8-2865-4873-A5C6-78449F105765}"/>
              </a:ext>
            </a:extLst>
          </p:cNvPr>
          <p:cNvSpPr/>
          <p:nvPr/>
        </p:nvSpPr>
        <p:spPr>
          <a:xfrm>
            <a:off x="5692889" y="5448668"/>
            <a:ext cx="964340" cy="1327212"/>
          </a:xfrm>
          <a:prstGeom prst="flowChartSor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8596F24-D16D-4FFA-9022-358F44DEE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96" y1="68927" x2="90777" y2="73446"/>
                        <a14:foregroundMark x1="49515" y1="97175" x2="48544" y2="71751"/>
                        <a14:foregroundMark x1="49515" y1="67797" x2="48544" y2="2825"/>
                        <a14:foregroundMark x1="14563" y1="20339" x2="89320" y2="25989"/>
                        <a14:foregroundMark x1="94175" y1="38418" x2="5340" y2="32768"/>
                        <a14:foregroundMark x1="9223" y1="41808" x2="84466" y2="42938"/>
                        <a14:foregroundMark x1="50485" y1="40113" x2="14563" y2="37853"/>
                        <a14:foregroundMark x1="84466" y1="54802" x2="13107" y2="53672"/>
                        <a14:foregroundMark x1="22816" y1="62147" x2="65534" y2="62147"/>
                        <a14:foregroundMark x1="35922" y1="26554" x2="47573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9824" y="3649818"/>
            <a:ext cx="1012349" cy="8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5920ADD0-6CE9-416A-AD0F-ED8C73F9C9B6}"/>
              </a:ext>
            </a:extLst>
          </p:cNvPr>
          <p:cNvSpPr/>
          <p:nvPr/>
        </p:nvSpPr>
        <p:spPr>
          <a:xfrm>
            <a:off x="6723357" y="-781235"/>
            <a:ext cx="6060488" cy="3000653"/>
          </a:xfrm>
          <a:prstGeom prst="irregularSeal2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0"/>
                <a:solidFill>
                  <a:schemeClr val="accent4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Change</a:t>
            </a:r>
            <a:endParaRPr lang="en-IN" sz="2800" b="1" dirty="0">
              <a:ln w="0"/>
              <a:solidFill>
                <a:schemeClr val="accent4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F87ABC-2CD6-4E4F-8E8D-AF0F28B40054}"/>
              </a:ext>
            </a:extLst>
          </p:cNvPr>
          <p:cNvSpPr/>
          <p:nvPr/>
        </p:nvSpPr>
        <p:spPr>
          <a:xfrm>
            <a:off x="124287" y="177553"/>
            <a:ext cx="4634144" cy="11097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Physical and</a:t>
            </a:r>
            <a:endParaRPr lang="en-IN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7F62D9-7C7D-4002-9DD5-22888830F293}"/>
              </a:ext>
            </a:extLst>
          </p:cNvPr>
          <p:cNvSpPr/>
          <p:nvPr/>
        </p:nvSpPr>
        <p:spPr>
          <a:xfrm>
            <a:off x="4758431" y="177553"/>
            <a:ext cx="3453414" cy="11097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Chemical</a:t>
            </a:r>
            <a:endParaRPr lang="en-IN" sz="66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954961-3AA6-4208-804F-686851E877E7}"/>
              </a:ext>
            </a:extLst>
          </p:cNvPr>
          <p:cNvSpPr/>
          <p:nvPr/>
        </p:nvSpPr>
        <p:spPr>
          <a:xfrm>
            <a:off x="204186" y="1553592"/>
            <a:ext cx="5326602" cy="5126855"/>
          </a:xfrm>
          <a:prstGeom prst="roundRect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u="sng" dirty="0"/>
              <a:t>Physical properties: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N" sz="2000" dirty="0"/>
              <a:t>Physical properties of matter include colour, hardness, rigidity, fluidity, density, melting and boiling point etc. </a:t>
            </a:r>
            <a:r>
              <a:rPr lang="en-IN" sz="2000" b="1" u="sng" dirty="0"/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IN" sz="2000" b="1" u="sng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IN" sz="2000" b="1" u="sng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IN" sz="2000" b="1" u="sng" dirty="0"/>
          </a:p>
          <a:p>
            <a:pPr algn="ctr"/>
            <a:endParaRPr lang="en-IN" sz="2000" b="1" u="sng" dirty="0"/>
          </a:p>
          <a:p>
            <a:pPr algn="ctr"/>
            <a:endParaRPr lang="en-IN" sz="2000" b="1" u="sng" dirty="0"/>
          </a:p>
          <a:p>
            <a:pPr algn="ctr"/>
            <a:endParaRPr lang="en-IN" sz="2000" b="1" u="sng" dirty="0"/>
          </a:p>
          <a:p>
            <a:pPr algn="ctr"/>
            <a:endParaRPr lang="en-IN" sz="2000" b="1" u="sng" dirty="0"/>
          </a:p>
          <a:p>
            <a:pPr algn="ctr"/>
            <a:endParaRPr lang="en-IN" sz="2000" b="1" u="sng" dirty="0"/>
          </a:p>
          <a:p>
            <a:pPr algn="ctr"/>
            <a:endParaRPr lang="en-IN" sz="2000" b="1" u="sng" dirty="0"/>
          </a:p>
          <a:p>
            <a:pPr algn="ctr"/>
            <a:endParaRPr lang="en-IN" sz="2000" b="1" u="sng" dirty="0"/>
          </a:p>
          <a:p>
            <a:pPr algn="ctr"/>
            <a:endParaRPr lang="en-IN" sz="2000" b="1" u="sng" dirty="0"/>
          </a:p>
          <a:p>
            <a:pPr algn="ctr"/>
            <a:endParaRPr lang="en-IN" sz="2000" b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F45F1-B17F-455E-8EA6-04043C6714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58" y="4326629"/>
            <a:ext cx="2883070" cy="1878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9AB229-B21B-4FCA-93DE-BB03C21C1B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3791" y="3128143"/>
            <a:ext cx="1438707" cy="1018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403459-5CC5-4535-A873-B2AAE6E42B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577" y="3113528"/>
            <a:ext cx="2010381" cy="1507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56B498-A7B3-4067-8F19-124FEFB883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577" y="4785064"/>
            <a:ext cx="2010382" cy="1420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9444B2-2E7A-462A-9D89-462CA5CB32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4" t="14374" r="6949" b="18712"/>
          <a:stretch/>
        </p:blipFill>
        <p:spPr>
          <a:xfrm>
            <a:off x="390058" y="3128143"/>
            <a:ext cx="1358284" cy="1018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C230CF0E-37C9-4B9E-AAC5-75E63B47C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32953"/>
              </p:ext>
            </p:extLst>
          </p:nvPr>
        </p:nvGraphicFramePr>
        <p:xfrm>
          <a:off x="5716660" y="2153989"/>
          <a:ext cx="6271154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577">
                  <a:extLst>
                    <a:ext uri="{9D8B030D-6E8A-4147-A177-3AD203B41FA5}">
                      <a16:colId xmlns:a16="http://schemas.microsoft.com/office/drawing/2014/main" val="2308787845"/>
                    </a:ext>
                  </a:extLst>
                </a:gridCol>
                <a:gridCol w="3135577">
                  <a:extLst>
                    <a:ext uri="{9D8B030D-6E8A-4147-A177-3AD203B41FA5}">
                      <a16:colId xmlns:a16="http://schemas.microsoft.com/office/drawing/2014/main" val="2359151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PHYSICAL CHANGES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CHEMICAL CHANGES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45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1. Any change in the physical properties that doesn’t change the chemical property of the substance.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1"/>
                          </a:solidFill>
                        </a:rPr>
                        <a:t>1. Any change that brings changes in the chemical properties in the substance and create a new chemical compound or substance.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62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2. It is a reversible process.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1"/>
                          </a:solidFill>
                        </a:rPr>
                        <a:t>2. It is an irreversible process.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65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Ex: Interconversion of states of water, ice and water vapour, folding of paper and clothes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1"/>
                          </a:solidFill>
                        </a:rPr>
                        <a:t>Ex: Burning of paper, germination of seeds, making tea and coffee etc.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574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IN" dirty="0"/>
                        <a:t>* Burning of candles is both physical and chemical change. Can you name two other examples that is both physical and chemical change?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528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9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2A764-ABB6-DC0F-4D48-1795505ADB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806623" y="1879546"/>
            <a:ext cx="10578753" cy="3896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655F23-B5BB-7DBB-C9BA-E3C85DC1DEF9}"/>
              </a:ext>
            </a:extLst>
          </p:cNvPr>
          <p:cNvSpPr/>
          <p:nvPr/>
        </p:nvSpPr>
        <p:spPr>
          <a:xfrm>
            <a:off x="2771191" y="6374643"/>
            <a:ext cx="6649616" cy="48335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 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www.rangjong.com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for more such resources.</a:t>
            </a:r>
            <a:endParaRPr lang="en-IN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5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EB3366-D28F-4A8E-A778-75BB4D4C0004}"/>
              </a:ext>
            </a:extLst>
          </p:cNvPr>
          <p:cNvSpPr/>
          <p:nvPr/>
        </p:nvSpPr>
        <p:spPr>
          <a:xfrm>
            <a:off x="449232" y="437199"/>
            <a:ext cx="112935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IS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  <a:latin typeface="Algerian" panose="04020705040A02060702" pitchFamily="82" charset="0"/>
              </a:rPr>
              <a:t>MATTER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roadway" panose="04040905080B02020502" pitchFamily="82" charset="0"/>
              </a:rPr>
              <a:t>AROUND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rush Script MT" panose="03060802040406070304" pitchFamily="66" charset="0"/>
              </a:rPr>
              <a:t>US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Chiller" panose="04020404031007020602" pitchFamily="82" charset="0"/>
              </a:rPr>
              <a:t>PURE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  <a:effectLst/>
              <a:latin typeface="Chiller" panose="04020404031007020602" pitchFamily="8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ED3787-5054-4CEF-AC7A-198213CBF6A8}"/>
              </a:ext>
            </a:extLst>
          </p:cNvPr>
          <p:cNvSpPr/>
          <p:nvPr/>
        </p:nvSpPr>
        <p:spPr>
          <a:xfrm>
            <a:off x="4493580" y="5584054"/>
            <a:ext cx="3204839" cy="6036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9, chapter - 2</a:t>
            </a:r>
            <a:endParaRPr lang="en-IN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3E26C0-9F69-4A51-A353-B62FFED2B94A}"/>
              </a:ext>
            </a:extLst>
          </p:cNvPr>
          <p:cNvSpPr/>
          <p:nvPr/>
        </p:nvSpPr>
        <p:spPr>
          <a:xfrm>
            <a:off x="2182426" y="6420801"/>
            <a:ext cx="7827145" cy="4128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Created by: Tenzin Kalden, founder of rangjong.com</a:t>
            </a:r>
            <a:endParaRPr lang="e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16A63-E63C-4522-AFD4-6B162B6EB9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708" y="1883749"/>
            <a:ext cx="4322579" cy="32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DA5AEE-510D-448A-B5CB-C4AAECFF35E0}"/>
              </a:ext>
            </a:extLst>
          </p:cNvPr>
          <p:cNvSpPr/>
          <p:nvPr/>
        </p:nvSpPr>
        <p:spPr>
          <a:xfrm>
            <a:off x="2515342" y="1793286"/>
            <a:ext cx="2219416" cy="10900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Solid</a:t>
            </a:r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234E5F82-26A7-4D28-94A9-3968DB732B2C}"/>
              </a:ext>
            </a:extLst>
          </p:cNvPr>
          <p:cNvSpPr/>
          <p:nvPr/>
        </p:nvSpPr>
        <p:spPr>
          <a:xfrm>
            <a:off x="5048460" y="2041249"/>
            <a:ext cx="3274380" cy="1251752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Liquid</a:t>
            </a:r>
            <a:endParaRPr lang="en-I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CBB9EE8-9A38-49E5-8EE1-103482AD4835}"/>
              </a:ext>
            </a:extLst>
          </p:cNvPr>
          <p:cNvSpPr/>
          <p:nvPr/>
        </p:nvSpPr>
        <p:spPr>
          <a:xfrm>
            <a:off x="8593584" y="1367161"/>
            <a:ext cx="2991775" cy="1597981"/>
          </a:xfrm>
          <a:prstGeom prst="cloudCallout">
            <a:avLst>
              <a:gd name="adj1" fmla="val 41778"/>
              <a:gd name="adj2" fmla="val -2583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Gases</a:t>
            </a:r>
            <a:endParaRPr lang="en-I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88825F-58D5-4FAC-B5AA-E624FB09FF03}"/>
              </a:ext>
            </a:extLst>
          </p:cNvPr>
          <p:cNvSpPr/>
          <p:nvPr/>
        </p:nvSpPr>
        <p:spPr>
          <a:xfrm>
            <a:off x="606641" y="1398229"/>
            <a:ext cx="1654946" cy="1535837"/>
          </a:xfrm>
          <a:prstGeom prst="ellipse">
            <a:avLst/>
          </a:prstGeom>
          <a:gradFill>
            <a:gsLst>
              <a:gs pos="59000">
                <a:schemeClr val="accent2">
                  <a:lumMod val="75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73000">
                <a:schemeClr val="bg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Non living</a:t>
            </a:r>
            <a:endParaRPr lang="en-IN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19152E-7696-40AC-AFBE-206BD41DA6F6}"/>
              </a:ext>
            </a:extLst>
          </p:cNvPr>
          <p:cNvSpPr/>
          <p:nvPr/>
        </p:nvSpPr>
        <p:spPr>
          <a:xfrm>
            <a:off x="9978503" y="3259765"/>
            <a:ext cx="1654946" cy="1535837"/>
          </a:xfrm>
          <a:prstGeom prst="ellipse">
            <a:avLst/>
          </a:prstGeom>
          <a:gradFill flip="none" rotWithShape="1">
            <a:gsLst>
              <a:gs pos="44000">
                <a:srgbClr val="FF0000"/>
              </a:gs>
              <a:gs pos="50000">
                <a:srgbClr val="FFC000">
                  <a:shade val="67500"/>
                  <a:satMod val="115000"/>
                </a:srgbClr>
              </a:gs>
              <a:gs pos="73000">
                <a:srgbClr val="92D05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Living</a:t>
            </a:r>
            <a:endParaRPr lang="en-IN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9985D-D5DC-4AB2-931C-55D468C46D54}"/>
              </a:ext>
            </a:extLst>
          </p:cNvPr>
          <p:cNvSpPr/>
          <p:nvPr/>
        </p:nvSpPr>
        <p:spPr>
          <a:xfrm>
            <a:off x="1154837" y="3586764"/>
            <a:ext cx="2709169" cy="11274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Microorganisms</a:t>
            </a:r>
            <a:endParaRPr lang="en-IN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51F861-15C4-40AD-BCB9-04C6EB694158}"/>
              </a:ext>
            </a:extLst>
          </p:cNvPr>
          <p:cNvSpPr/>
          <p:nvPr/>
        </p:nvSpPr>
        <p:spPr>
          <a:xfrm>
            <a:off x="4058574" y="3586764"/>
            <a:ext cx="2709169" cy="11274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Plants</a:t>
            </a:r>
            <a:endParaRPr lang="en-IN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E97312-9ED1-4938-9FF6-ACAAC638878E}"/>
              </a:ext>
            </a:extLst>
          </p:cNvPr>
          <p:cNvSpPr/>
          <p:nvPr/>
        </p:nvSpPr>
        <p:spPr>
          <a:xfrm>
            <a:off x="6889072" y="3569009"/>
            <a:ext cx="2709169" cy="11274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3. Animals</a:t>
            </a:r>
            <a:endParaRPr lang="en-IN" sz="4000" b="1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DDE5806-D4A8-49EC-85E1-847C77CC816A}"/>
                  </a:ext>
                </a:extLst>
              </p14:cNvPr>
              <p14:cNvContentPartPr/>
              <p14:nvPr/>
            </p14:nvContentPartPr>
            <p14:xfrm>
              <a:off x="7048260" y="891075"/>
              <a:ext cx="39160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DDE5806-D4A8-49EC-85E1-847C77CC81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85260" y="828435"/>
                <a:ext cx="404172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Plaque 14">
            <a:extLst>
              <a:ext uri="{FF2B5EF4-FFF2-40B4-BE49-F238E27FC236}">
                <a16:creationId xmlns:a16="http://schemas.microsoft.com/office/drawing/2014/main" id="{E46EBE10-C28D-438D-A66F-C927488D7122}"/>
              </a:ext>
            </a:extLst>
          </p:cNvPr>
          <p:cNvSpPr/>
          <p:nvPr/>
        </p:nvSpPr>
        <p:spPr>
          <a:xfrm>
            <a:off x="1433512" y="5134057"/>
            <a:ext cx="9324975" cy="1127465"/>
          </a:xfrm>
          <a:prstGeom prst="plaque">
            <a:avLst/>
          </a:prstGeom>
          <a:gradFill flip="none" rotWithShape="1">
            <a:gsLst>
              <a:gs pos="100000">
                <a:srgbClr val="FF0000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Write down two examples of each types of matter.</a:t>
            </a:r>
            <a:endParaRPr lang="en-IN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493192-AFC8-48DF-A210-4B16A9632E6B}"/>
                  </a:ext>
                </a:extLst>
              </p14:cNvPr>
              <p14:cNvContentPartPr/>
              <p14:nvPr/>
            </p14:nvContentPartPr>
            <p14:xfrm>
              <a:off x="1719540" y="636555"/>
              <a:ext cx="3328920" cy="350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493192-AFC8-48DF-A210-4B16A9632E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9540" y="456915"/>
                <a:ext cx="350856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016E9A7-4C76-4EF7-9DA0-C07E28A82E72}"/>
                  </a:ext>
                </a:extLst>
              </p14:cNvPr>
              <p14:cNvContentPartPr/>
              <p14:nvPr/>
            </p14:nvContentPartPr>
            <p14:xfrm>
              <a:off x="1337220" y="891075"/>
              <a:ext cx="376848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016E9A7-4C76-4EF7-9DA0-C07E28A82E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4220" y="828435"/>
                <a:ext cx="38941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6D57FEB-CEE3-4A30-BD36-B34CF2238463}"/>
                  </a:ext>
                </a:extLst>
              </p14:cNvPr>
              <p14:cNvContentPartPr/>
              <p14:nvPr/>
            </p14:nvContentPartPr>
            <p14:xfrm>
              <a:off x="9991260" y="67579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6D57FEB-CEE3-4A30-BD36-B34CF22384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01260" y="496155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7BD4B2BB-3F21-47A8-A3D2-6AEDA10D70A7}"/>
              </a:ext>
            </a:extLst>
          </p:cNvPr>
          <p:cNvSpPr/>
          <p:nvPr/>
        </p:nvSpPr>
        <p:spPr>
          <a:xfrm>
            <a:off x="5150528" y="257453"/>
            <a:ext cx="1890944" cy="11097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Matter</a:t>
            </a:r>
            <a:endParaRPr lang="en-IN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B39549-9CAD-4417-B949-4995B13E9746}"/>
                  </a:ext>
                </a:extLst>
              </p14:cNvPr>
              <p14:cNvContentPartPr/>
              <p14:nvPr/>
            </p14:nvContentPartPr>
            <p14:xfrm>
              <a:off x="10562580" y="59011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B39549-9CAD-4417-B949-4995B13E97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72940" y="41011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BD2070D-EE19-4771-B2B8-842EBA06BC65}"/>
                  </a:ext>
                </a:extLst>
              </p14:cNvPr>
              <p14:cNvContentPartPr/>
              <p14:nvPr/>
            </p14:nvContentPartPr>
            <p14:xfrm>
              <a:off x="10562580" y="59011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BD2070D-EE19-4771-B2B8-842EBA06BC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72940" y="41011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B0E333E-E702-456B-90D2-76E29E68748A}"/>
                  </a:ext>
                </a:extLst>
              </p14:cNvPr>
              <p14:cNvContentPartPr/>
              <p14:nvPr/>
            </p14:nvContentPartPr>
            <p14:xfrm>
              <a:off x="11001060" y="891075"/>
              <a:ext cx="56988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B0E333E-E702-456B-90D2-76E29E68748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38060" y="828435"/>
                <a:ext cx="695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ED0F30-89B3-4047-A1F7-8D8D39FCD1C5}"/>
                  </a:ext>
                </a:extLst>
              </p14:cNvPr>
              <p14:cNvContentPartPr/>
              <p14:nvPr/>
            </p14:nvContentPartPr>
            <p14:xfrm>
              <a:off x="1316700" y="895035"/>
              <a:ext cx="8280" cy="447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ED0F30-89B3-4047-A1F7-8D8D39FCD1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54060" y="832395"/>
                <a:ext cx="13392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576FD4-FF05-4162-93C2-3F37F79669BE}"/>
                  </a:ext>
                </a:extLst>
              </p14:cNvPr>
              <p14:cNvContentPartPr/>
              <p14:nvPr/>
            </p14:nvContentPartPr>
            <p14:xfrm>
              <a:off x="11555100" y="923475"/>
              <a:ext cx="360" cy="1959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576FD4-FF05-4162-93C2-3F37F79669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492100" y="860487"/>
                <a:ext cx="126000" cy="2085457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0F13CCB1-F158-4641-8AC6-79FC242D45E7}"/>
              </a:ext>
            </a:extLst>
          </p:cNvPr>
          <p:cNvGrpSpPr/>
          <p:nvPr/>
        </p:nvGrpSpPr>
        <p:grpSpPr>
          <a:xfrm>
            <a:off x="11555100" y="895035"/>
            <a:ext cx="360" cy="1988640"/>
            <a:chOff x="11555100" y="895035"/>
            <a:chExt cx="360" cy="19886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5F8F9D3-EB98-4F10-8052-83234A4847CE}"/>
                    </a:ext>
                  </a:extLst>
                </p14:cNvPr>
                <p14:cNvContentPartPr/>
                <p14:nvPr/>
              </p14:nvContentPartPr>
              <p14:xfrm>
                <a:off x="11555100" y="959835"/>
                <a:ext cx="360" cy="1923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5F8F9D3-EB98-4F10-8052-83234A4847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92100" y="896835"/>
                  <a:ext cx="126000" cy="20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83B7E29-6B58-419B-99EB-8ECC94546A5A}"/>
                    </a:ext>
                  </a:extLst>
                </p14:cNvPr>
                <p14:cNvContentPartPr/>
                <p14:nvPr/>
              </p14:nvContentPartPr>
              <p14:xfrm>
                <a:off x="11555100" y="895035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83B7E29-6B58-419B-99EB-8ECC94546A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492100" y="83203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45B519-C18B-483A-9E39-3A0B59C01F66}"/>
                  </a:ext>
                </a:extLst>
              </p14:cNvPr>
              <p14:cNvContentPartPr/>
              <p14:nvPr/>
            </p14:nvContentPartPr>
            <p14:xfrm>
              <a:off x="1047420" y="1066035"/>
              <a:ext cx="493920" cy="28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45B519-C18B-483A-9E39-3A0B59C01F6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84420" y="1003035"/>
                <a:ext cx="619560" cy="40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5B81303-5198-4327-93EC-87B50E27CAFB}"/>
              </a:ext>
            </a:extLst>
          </p:cNvPr>
          <p:cNvGrpSpPr/>
          <p:nvPr/>
        </p:nvGrpSpPr>
        <p:grpSpPr>
          <a:xfrm>
            <a:off x="11185113" y="2893953"/>
            <a:ext cx="524520" cy="304920"/>
            <a:chOff x="11185113" y="2893953"/>
            <a:chExt cx="524520" cy="3049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767BFA-6451-4FE3-AAAA-1D7269EA392D}"/>
                    </a:ext>
                  </a:extLst>
                </p14:cNvPr>
                <p14:cNvContentPartPr/>
                <p14:nvPr/>
              </p14:nvContentPartPr>
              <p14:xfrm>
                <a:off x="11319393" y="2893953"/>
                <a:ext cx="203760" cy="204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767BFA-6451-4FE3-AAAA-1D7269EA39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56393" y="2830953"/>
                  <a:ext cx="3294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FABE4A-21BF-4F29-B778-BB32D54E624E}"/>
                    </a:ext>
                  </a:extLst>
                </p14:cNvPr>
                <p14:cNvContentPartPr/>
                <p14:nvPr/>
              </p14:nvContentPartPr>
              <p14:xfrm>
                <a:off x="11185113" y="2920233"/>
                <a:ext cx="524520" cy="278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FABE4A-21BF-4F29-B778-BB32D54E62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22113" y="2857233"/>
                  <a:ext cx="650160" cy="40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26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591196-5D02-4A78-B130-A1CEDB1F1B14}"/>
              </a:ext>
            </a:extLst>
          </p:cNvPr>
          <p:cNvSpPr/>
          <p:nvPr/>
        </p:nvSpPr>
        <p:spPr>
          <a:xfrm>
            <a:off x="1519561" y="248575"/>
            <a:ext cx="9152877" cy="8256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chemistry, matter is classified as:</a:t>
            </a:r>
            <a:endParaRPr lang="en-IN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D25792-FF60-4E07-8EB4-288B49D1F271}"/>
              </a:ext>
            </a:extLst>
          </p:cNvPr>
          <p:cNvGrpSpPr/>
          <p:nvPr/>
        </p:nvGrpSpPr>
        <p:grpSpPr>
          <a:xfrm>
            <a:off x="361949" y="1462780"/>
            <a:ext cx="7406012" cy="4982407"/>
            <a:chOff x="361949" y="1462780"/>
            <a:chExt cx="7406012" cy="49824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BC1D448-B410-467D-A3E1-788111B58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949" y="1462780"/>
              <a:ext cx="7406012" cy="498240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EF05D9-3248-4792-8BA3-F21C9943811E}"/>
                </a:ext>
              </a:extLst>
            </p:cNvPr>
            <p:cNvSpPr/>
            <p:nvPr/>
          </p:nvSpPr>
          <p:spPr>
            <a:xfrm>
              <a:off x="6498454" y="4048217"/>
              <a:ext cx="1091953" cy="3373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Or Impure</a:t>
              </a:r>
              <a:endParaRPr lang="en-IN" sz="1600" b="1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3E80D40-C3BF-46B5-856E-A4B3646444BB}"/>
              </a:ext>
            </a:extLst>
          </p:cNvPr>
          <p:cNvSpPr/>
          <p:nvPr/>
        </p:nvSpPr>
        <p:spPr>
          <a:xfrm>
            <a:off x="741286" y="5961355"/>
            <a:ext cx="1012054" cy="648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Iron</a:t>
            </a:r>
            <a:endParaRPr lang="en-I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A66C01-5EF4-4712-83C5-17E3EA0FFCFE}"/>
              </a:ext>
            </a:extLst>
          </p:cNvPr>
          <p:cNvSpPr/>
          <p:nvPr/>
        </p:nvSpPr>
        <p:spPr>
          <a:xfrm>
            <a:off x="2654423" y="5961355"/>
            <a:ext cx="1102311" cy="6480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E991E9-5A93-47F8-84A3-2CBB7675E041}"/>
              </a:ext>
            </a:extLst>
          </p:cNvPr>
          <p:cNvSpPr/>
          <p:nvPr/>
        </p:nvSpPr>
        <p:spPr>
          <a:xfrm>
            <a:off x="4546846" y="5961356"/>
            <a:ext cx="1102311" cy="6480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Pizza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762261-F838-467B-B40C-6AA4D8EABE3D}"/>
              </a:ext>
            </a:extLst>
          </p:cNvPr>
          <p:cNvSpPr/>
          <p:nvPr/>
        </p:nvSpPr>
        <p:spPr>
          <a:xfrm>
            <a:off x="6439269" y="5961356"/>
            <a:ext cx="1102311" cy="64806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D487B6-7E76-49EE-B749-83C7497D3647}"/>
              </a:ext>
            </a:extLst>
          </p:cNvPr>
          <p:cNvSpPr/>
          <p:nvPr/>
        </p:nvSpPr>
        <p:spPr>
          <a:xfrm>
            <a:off x="7865616" y="1462780"/>
            <a:ext cx="4163627" cy="463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Classify the following in their group:</a:t>
            </a:r>
            <a:endParaRPr lang="en-IN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251FE7-91F3-4471-A62A-C8B598DD77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616" y="4070410"/>
            <a:ext cx="2629268" cy="23747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B670CF-80CC-427A-87C3-7A456E3701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616" y="2111587"/>
            <a:ext cx="1704512" cy="18034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301B08-9769-446F-B500-CD5CEF994BC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783" y="2140963"/>
            <a:ext cx="2361460" cy="1774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66A643-178F-4F07-A578-30736BB0CF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9659" y="3782629"/>
            <a:ext cx="932361" cy="30413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9E85FB3-EE78-4AA8-9CC6-F08A991DDE19}"/>
              </a:ext>
            </a:extLst>
          </p:cNvPr>
          <p:cNvSpPr/>
          <p:nvPr/>
        </p:nvSpPr>
        <p:spPr>
          <a:xfrm>
            <a:off x="9183208" y="5961355"/>
            <a:ext cx="12636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Mercury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26FAA-B3A5-4F88-9EE4-299517CB8119}"/>
              </a:ext>
            </a:extLst>
          </p:cNvPr>
          <p:cNvSpPr/>
          <p:nvPr/>
        </p:nvSpPr>
        <p:spPr>
          <a:xfrm>
            <a:off x="7885146" y="2005053"/>
            <a:ext cx="16654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Oil in water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9855BEB-AF30-4C26-9CF4-8AFD38A2AB88}"/>
              </a:ext>
            </a:extLst>
          </p:cNvPr>
          <p:cNvSpPr/>
          <p:nvPr/>
        </p:nvSpPr>
        <p:spPr>
          <a:xfrm>
            <a:off x="1995909" y="1462781"/>
            <a:ext cx="4270158" cy="2666782"/>
          </a:xfrm>
          <a:prstGeom prst="ellipse">
            <a:avLst/>
          </a:prstGeom>
          <a:ln w="28575">
            <a:solidFill>
              <a:schemeClr val="accent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Matura MT Script Capitals" panose="03020802060602070202" pitchFamily="66" charset="0"/>
              </a:rPr>
              <a:t>* Write two more examples in each type of pure and mixture.</a:t>
            </a:r>
            <a:endParaRPr lang="en-IN" sz="2800" dirty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96D3836D-B827-453E-A9E5-40394822462D}"/>
              </a:ext>
            </a:extLst>
          </p:cNvPr>
          <p:cNvSpPr/>
          <p:nvPr/>
        </p:nvSpPr>
        <p:spPr>
          <a:xfrm>
            <a:off x="2948866" y="177553"/>
            <a:ext cx="6294268" cy="1003177"/>
          </a:xfrm>
          <a:prstGeom prst="snip2Same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Pure substances</a:t>
            </a:r>
            <a:endParaRPr lang="en-IN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9511D16-97B2-41AC-B6DC-6B8ACDFE3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88685"/>
              </p:ext>
            </p:extLst>
          </p:nvPr>
        </p:nvGraphicFramePr>
        <p:xfrm>
          <a:off x="426127" y="1527533"/>
          <a:ext cx="11327906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953">
                  <a:extLst>
                    <a:ext uri="{9D8B030D-6E8A-4147-A177-3AD203B41FA5}">
                      <a16:colId xmlns:a16="http://schemas.microsoft.com/office/drawing/2014/main" val="3506942949"/>
                    </a:ext>
                  </a:extLst>
                </a:gridCol>
                <a:gridCol w="5663953">
                  <a:extLst>
                    <a:ext uri="{9D8B030D-6E8A-4147-A177-3AD203B41FA5}">
                      <a16:colId xmlns:a16="http://schemas.microsoft.com/office/drawing/2014/main" val="239604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ELEMENTS</a:t>
                      </a:r>
                      <a:endParaRPr lang="en-IN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COMPOUNDS</a:t>
                      </a:r>
                      <a:endParaRPr lang="en-IN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67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* It is the unit/basic form of matter that cannot be broken down into simpler substances using chemical reactions.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* A compound is a substance composed of two or more different elements, chemically combined with one another in a fixed proportion.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71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Types: Metals, non-metals and metalloids. 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Types: Ionic compound and covalent compound.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031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Examples: Iron, oxygen, carbon, hydrogen, mercury.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Examples: Salt, water, methane, sugar etc. 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297677"/>
                  </a:ext>
                </a:extLst>
              </a:tr>
            </a:tbl>
          </a:graphicData>
        </a:graphic>
      </p:graphicFrame>
      <p:sp>
        <p:nvSpPr>
          <p:cNvPr id="4" name="Plaque 3">
            <a:extLst>
              <a:ext uri="{FF2B5EF4-FFF2-40B4-BE49-F238E27FC236}">
                <a16:creationId xmlns:a16="http://schemas.microsoft.com/office/drawing/2014/main" id="{E0E5F298-F3AA-4BE1-BEFE-4D4AB49B72A0}"/>
              </a:ext>
            </a:extLst>
          </p:cNvPr>
          <p:cNvSpPr/>
          <p:nvPr/>
        </p:nvSpPr>
        <p:spPr>
          <a:xfrm>
            <a:off x="5135730" y="1083076"/>
            <a:ext cx="1908699" cy="839511"/>
          </a:xfrm>
          <a:prstGeom prst="plaque">
            <a:avLst/>
          </a:prstGeom>
          <a:gradFill flip="none" rotWithShape="1">
            <a:gsLst>
              <a:gs pos="100000">
                <a:srgbClr val="C00000">
                  <a:tint val="66000"/>
                  <a:satMod val="160000"/>
                </a:srgbClr>
              </a:gs>
              <a:gs pos="0">
                <a:srgbClr val="00B0F0"/>
              </a:gs>
            </a:gsLst>
            <a:lin ang="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TYPES</a:t>
            </a:r>
            <a:endParaRPr lang="en-IN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2ABDDA1-1E97-49A3-9C76-9979E02B7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21097"/>
              </p:ext>
            </p:extLst>
          </p:nvPr>
        </p:nvGraphicFramePr>
        <p:xfrm>
          <a:off x="426127" y="3744207"/>
          <a:ext cx="566987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937">
                  <a:extLst>
                    <a:ext uri="{9D8B030D-6E8A-4147-A177-3AD203B41FA5}">
                      <a16:colId xmlns:a16="http://schemas.microsoft.com/office/drawing/2014/main" val="3053605456"/>
                    </a:ext>
                  </a:extLst>
                </a:gridCol>
                <a:gridCol w="2834937">
                  <a:extLst>
                    <a:ext uri="{9D8B030D-6E8A-4147-A177-3AD203B41FA5}">
                      <a16:colId xmlns:a16="http://schemas.microsoft.com/office/drawing/2014/main" val="2425433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Metals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Non-metals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25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1. Have luster (shine).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1. Don’t have luster (shine).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2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2. Good conductor of heat and electricity.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2. Poor conductor of heat and electricity.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93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3. Are ductile (wire), malleable (sheet) </a:t>
                      </a:r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and aren’t  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sonorous (ringing sound).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3. Aren’t ductile (wire) nor malleable (sheet) and aren’t  sonorous (ringing sound).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5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Examples: Iron, mercury, sodium, potassium etc.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Examples: Carbon, hydrogen, oxygen etc. 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11591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1123839-0B7A-4663-AA9A-C705FDC4E4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311" y="3744206"/>
            <a:ext cx="5584721" cy="29362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2A8FF7-DA79-48C0-8FCB-55F5F721BFF8}"/>
              </a:ext>
            </a:extLst>
          </p:cNvPr>
          <p:cNvSpPr/>
          <p:nvPr/>
        </p:nvSpPr>
        <p:spPr>
          <a:xfrm>
            <a:off x="0" y="3708164"/>
            <a:ext cx="476862" cy="3008324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PROPERTIES</a:t>
            </a:r>
            <a:endParaRPr lang="en-US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8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EF096433-90E8-4D1A-9675-F40516BFD87D}"/>
              </a:ext>
            </a:extLst>
          </p:cNvPr>
          <p:cNvSpPr/>
          <p:nvPr/>
        </p:nvSpPr>
        <p:spPr>
          <a:xfrm>
            <a:off x="3558096" y="195307"/>
            <a:ext cx="5075807" cy="1083076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Agency FB" panose="020B0503020202020204" pitchFamily="34" charset="0"/>
              </a:rPr>
              <a:t>M</a:t>
            </a:r>
            <a:r>
              <a:rPr lang="en-US" sz="9600" b="1" dirty="0">
                <a:solidFill>
                  <a:srgbClr val="FFFF00"/>
                </a:solidFill>
                <a:latin typeface="Blackadder ITC" panose="04020505051007020D02" pitchFamily="82" charset="0"/>
              </a:rPr>
              <a:t>i</a:t>
            </a:r>
            <a:r>
              <a:rPr lang="en-US" sz="9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auhaus 93" panose="04030905020B02020C02" pitchFamily="82" charset="0"/>
              </a:rPr>
              <a:t>x</a:t>
            </a:r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latin typeface="Broadway" panose="04040905080B02020502" pitchFamily="82" charset="0"/>
              </a:rPr>
              <a:t>t</a:t>
            </a:r>
            <a:r>
              <a:rPr lang="en-US" sz="9600" b="1" dirty="0">
                <a:solidFill>
                  <a:srgbClr val="00FF00"/>
                </a:solidFill>
                <a:latin typeface="Curlz MT" panose="04040404050702020202" pitchFamily="82" charset="0"/>
              </a:rPr>
              <a:t>u</a:t>
            </a:r>
            <a:r>
              <a:rPr lang="en-US" sz="9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r</a:t>
            </a:r>
            <a:r>
              <a:rPr lang="en-US" sz="11500" b="1" dirty="0">
                <a:solidFill>
                  <a:srgbClr val="C00000"/>
                </a:solidFill>
                <a:latin typeface="Chiller" panose="04020404031007020602" pitchFamily="82" charset="0"/>
              </a:rPr>
              <a:t>e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s</a:t>
            </a:r>
            <a:endParaRPr lang="en-IN" sz="9600" b="1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DDEFAD1-0183-4902-A0F1-B538C1BB8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240704"/>
              </p:ext>
            </p:extLst>
          </p:nvPr>
        </p:nvGraphicFramePr>
        <p:xfrm>
          <a:off x="432047" y="2646118"/>
          <a:ext cx="11327906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953">
                  <a:extLst>
                    <a:ext uri="{9D8B030D-6E8A-4147-A177-3AD203B41FA5}">
                      <a16:colId xmlns:a16="http://schemas.microsoft.com/office/drawing/2014/main" val="3506942949"/>
                    </a:ext>
                  </a:extLst>
                </a:gridCol>
                <a:gridCol w="5663953">
                  <a:extLst>
                    <a:ext uri="{9D8B030D-6E8A-4147-A177-3AD203B41FA5}">
                      <a16:colId xmlns:a16="http://schemas.microsoft.com/office/drawing/2014/main" val="239604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HOMOGENOUS MIXTURE</a:t>
                      </a:r>
                      <a:endParaRPr lang="en-IN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HETEROGENOUS MIXTURE</a:t>
                      </a:r>
                      <a:endParaRPr lang="en-IN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67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When the composition of a mixture is uniform at the particle level, it is called, a homogenous mixture. </a:t>
                      </a:r>
                      <a:r>
                        <a:rPr lang="en-US" i="1" u="sng" dirty="0">
                          <a:solidFill>
                            <a:sysClr val="windowText" lastClr="000000"/>
                          </a:solidFill>
                        </a:rPr>
                        <a:t>Aka- solution.</a:t>
                      </a:r>
                      <a:endParaRPr lang="en-IN" i="1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* 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When the composition of a mixture is not uniform (non-uniform), it is called, a heterogenous mixture.</a:t>
                      </a:r>
                      <a:endParaRPr lang="en-IN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71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Ex: Lemonade, air, salt or sugar in water, soda etc.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Ex: Water in oil, milk, sand in water, biryani etc. 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70820"/>
                  </a:ext>
                </a:extLst>
              </a:tr>
            </a:tbl>
          </a:graphicData>
        </a:graphic>
      </p:graphicFrame>
      <p:sp>
        <p:nvSpPr>
          <p:cNvPr id="4" name="Plaque 3">
            <a:extLst>
              <a:ext uri="{FF2B5EF4-FFF2-40B4-BE49-F238E27FC236}">
                <a16:creationId xmlns:a16="http://schemas.microsoft.com/office/drawing/2014/main" id="{FB0EF1A2-A0FE-4F2C-A9C5-BC3D3B91090A}"/>
              </a:ext>
            </a:extLst>
          </p:cNvPr>
          <p:cNvSpPr/>
          <p:nvPr/>
        </p:nvSpPr>
        <p:spPr>
          <a:xfrm>
            <a:off x="5141650" y="2201661"/>
            <a:ext cx="1908699" cy="839511"/>
          </a:xfrm>
          <a:prstGeom prst="plaque">
            <a:avLst/>
          </a:prstGeom>
          <a:gradFill flip="none" rotWithShape="1">
            <a:gsLst>
              <a:gs pos="100000">
                <a:srgbClr val="C00000">
                  <a:tint val="66000"/>
                  <a:satMod val="160000"/>
                </a:srgbClr>
              </a:gs>
              <a:gs pos="0">
                <a:srgbClr val="00B0F0"/>
              </a:gs>
            </a:gsLst>
            <a:lin ang="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TYPES</a:t>
            </a:r>
            <a:endParaRPr lang="en-IN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CEF97D-CE3F-43C4-9BA3-0D882B666C87}"/>
              </a:ext>
            </a:extLst>
          </p:cNvPr>
          <p:cNvSpPr/>
          <p:nvPr/>
        </p:nvSpPr>
        <p:spPr>
          <a:xfrm>
            <a:off x="332790" y="4114238"/>
            <a:ext cx="3302493" cy="241916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SOLVENT</a:t>
            </a:r>
            <a:r>
              <a:rPr lang="en-US" dirty="0"/>
              <a:t>: </a:t>
            </a:r>
            <a:endParaRPr lang="en-IN" dirty="0"/>
          </a:p>
          <a:p>
            <a:pPr algn="ctr"/>
            <a:r>
              <a:rPr lang="en-IN" dirty="0"/>
              <a:t>*The substance in higher concentration is called a solvent.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A7D6E3-4DDE-490D-8100-A03209C4A869}"/>
              </a:ext>
            </a:extLst>
          </p:cNvPr>
          <p:cNvSpPr/>
          <p:nvPr/>
        </p:nvSpPr>
        <p:spPr>
          <a:xfrm>
            <a:off x="2759385" y="5582358"/>
            <a:ext cx="1978240" cy="13301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Solute</a:t>
            </a:r>
            <a:r>
              <a:rPr lang="en-US" sz="1400" dirty="0"/>
              <a:t>: </a:t>
            </a:r>
          </a:p>
          <a:p>
            <a:pPr algn="ctr"/>
            <a:r>
              <a:rPr lang="en-US" sz="1400" dirty="0"/>
              <a:t>*The substance in lower concentration.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105BFA-0E3C-46D2-8B1A-B60017E06B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891" y="4114238"/>
            <a:ext cx="2036068" cy="1670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1E2A04-E33D-4824-9C55-3305128F90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4141147"/>
            <a:ext cx="5663954" cy="27168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0AC4546-E4B4-4019-AF4C-8791A86EC634}"/>
              </a:ext>
            </a:extLst>
          </p:cNvPr>
          <p:cNvSpPr/>
          <p:nvPr/>
        </p:nvSpPr>
        <p:spPr>
          <a:xfrm>
            <a:off x="-195310" y="1405892"/>
            <a:ext cx="12582618" cy="70369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When two or more substances are mixed together in any proportion, it is called a mixture.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32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3AA5C-5203-457A-BD19-D6CC05F427D6}"/>
              </a:ext>
            </a:extLst>
          </p:cNvPr>
          <p:cNvSpPr/>
          <p:nvPr/>
        </p:nvSpPr>
        <p:spPr>
          <a:xfrm>
            <a:off x="106532" y="97654"/>
            <a:ext cx="11975977" cy="9854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Homogenous mixture: aka - Solution</a:t>
            </a:r>
            <a:endParaRPr lang="en-IN" sz="60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25F476-831F-48BF-B05C-A2C47FA67F00}"/>
              </a:ext>
            </a:extLst>
          </p:cNvPr>
          <p:cNvSpPr/>
          <p:nvPr/>
        </p:nvSpPr>
        <p:spPr>
          <a:xfrm>
            <a:off x="640080" y="1369466"/>
            <a:ext cx="4648319" cy="25079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two or more substances are mixed uniformly, it is called a homogenous mixture or solution.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On the basis of amount/concentration of the substances dissolved in a given mass or volume, the substance is named either solute or solvent.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The particles are not visible to the naked eye and cannot scatter a beam of light.</a:t>
            </a:r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74A9C1-683D-4477-B628-12BDA2689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995947"/>
              </p:ext>
            </p:extLst>
          </p:nvPr>
        </p:nvGraphicFramePr>
        <p:xfrm>
          <a:off x="3923053" y="590365"/>
          <a:ext cx="6384031" cy="376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18DAF4-EAE4-4157-9685-B9215C0DC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734141"/>
              </p:ext>
            </p:extLst>
          </p:nvPr>
        </p:nvGraphicFramePr>
        <p:xfrm>
          <a:off x="7015688" y="557546"/>
          <a:ext cx="6384031" cy="376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DAD9EE0-61BC-42FF-A46F-86EEFD515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271789"/>
              </p:ext>
            </p:extLst>
          </p:nvPr>
        </p:nvGraphicFramePr>
        <p:xfrm>
          <a:off x="-1721844" y="3759982"/>
          <a:ext cx="6384031" cy="376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8BCD0F07-D84F-4E68-97DD-E6B4BB07D829}"/>
              </a:ext>
            </a:extLst>
          </p:cNvPr>
          <p:cNvSpPr/>
          <p:nvPr/>
        </p:nvSpPr>
        <p:spPr>
          <a:xfrm>
            <a:off x="106532" y="4033464"/>
            <a:ext cx="11869445" cy="762452"/>
          </a:xfrm>
          <a:prstGeom prst="leftRightArrow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Guess which is solute and which is solvent among the following examples:</a:t>
            </a:r>
            <a:endParaRPr lang="en-IN" sz="24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4F193AC-A9DE-4325-A2E6-99CD1B22D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513724"/>
              </p:ext>
            </p:extLst>
          </p:nvPr>
        </p:nvGraphicFramePr>
        <p:xfrm>
          <a:off x="1370791" y="3759982"/>
          <a:ext cx="6384031" cy="376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544C7FD-34C5-44C9-81D8-D143EAAB1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961711"/>
              </p:ext>
            </p:extLst>
          </p:nvPr>
        </p:nvGraphicFramePr>
        <p:xfrm>
          <a:off x="4463426" y="3759982"/>
          <a:ext cx="6384031" cy="376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178AB85-F3CB-45C6-BC6B-FB22961EA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087229"/>
              </p:ext>
            </p:extLst>
          </p:nvPr>
        </p:nvGraphicFramePr>
        <p:xfrm>
          <a:off x="7556061" y="3759982"/>
          <a:ext cx="6384031" cy="376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1AECBE2-42ED-4BED-863F-548941CEB44F}"/>
              </a:ext>
            </a:extLst>
          </p:cNvPr>
          <p:cNvSpPr/>
          <p:nvPr/>
        </p:nvSpPr>
        <p:spPr>
          <a:xfrm>
            <a:off x="0" y="4033464"/>
            <a:ext cx="12192000" cy="2752418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How to find the concentration of a solution:</a:t>
            </a:r>
          </a:p>
          <a:p>
            <a:pPr marL="342900" indent="-342900">
              <a:buAutoNum type="alphaLcPeriod"/>
            </a:pPr>
            <a:r>
              <a:rPr lang="en-US" sz="2400" dirty="0"/>
              <a:t>Two formulae: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i</a:t>
            </a:r>
            <a:r>
              <a:rPr lang="en-US" sz="2400" dirty="0">
                <a:sym typeface="Wingdings" panose="05000000000000000000" pitchFamily="2" charset="2"/>
              </a:rPr>
              <a:t>. Mass of solute / Mass of solution x 100 </a:t>
            </a:r>
          </a:p>
          <a:p>
            <a:r>
              <a:rPr lang="en-US" sz="2400" dirty="0">
                <a:sym typeface="Wingdings" panose="05000000000000000000" pitchFamily="2" charset="2"/>
              </a:rPr>
              <a:t>		ii. Mass of solute / volume of solute x 100</a:t>
            </a:r>
          </a:p>
          <a:p>
            <a:r>
              <a:rPr lang="en-US" sz="3600" dirty="0">
                <a:sym typeface="Wingdings" panose="05000000000000000000" pitchFamily="2" charset="2"/>
              </a:rPr>
              <a:t>Example: 2.1 (page 17)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3F65E-8B7B-40C8-B449-14D493F2EF56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823" y="1115895"/>
            <a:ext cx="4133177" cy="56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3B75B9-4DD0-434A-87BF-540C86EB308F}"/>
              </a:ext>
            </a:extLst>
          </p:cNvPr>
          <p:cNvSpPr/>
          <p:nvPr/>
        </p:nvSpPr>
        <p:spPr>
          <a:xfrm>
            <a:off x="106532" y="97654"/>
            <a:ext cx="11975977" cy="985422"/>
          </a:xfrm>
          <a:prstGeom prst="rect">
            <a:avLst/>
          </a:prstGeom>
          <a:gradFill flip="none" rotWithShape="1">
            <a:gsLst>
              <a:gs pos="13000">
                <a:srgbClr val="C00000"/>
              </a:gs>
              <a:gs pos="59000">
                <a:schemeClr val="accent6">
                  <a:lumMod val="97000"/>
                  <a:lumOff val="3000"/>
                </a:schemeClr>
              </a:gs>
              <a:gs pos="48000">
                <a:srgbClr val="FFC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Heterogenous Mixtures:</a:t>
            </a:r>
            <a:endParaRPr lang="en-IN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E4BDAAA-0D9C-42DB-B4A9-41E90D54E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045105"/>
              </p:ext>
            </p:extLst>
          </p:nvPr>
        </p:nvGraphicFramePr>
        <p:xfrm>
          <a:off x="-1785398" y="1376615"/>
          <a:ext cx="7626905" cy="520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43999A7-3DF4-468A-B0AD-4353EF788CD5}"/>
              </a:ext>
            </a:extLst>
          </p:cNvPr>
          <p:cNvSpPr/>
          <p:nvPr/>
        </p:nvSpPr>
        <p:spPr>
          <a:xfrm>
            <a:off x="4039339" y="1376615"/>
            <a:ext cx="8043170" cy="2369762"/>
          </a:xfrm>
          <a:prstGeom prst="wedgeRoundRectCallout">
            <a:avLst>
              <a:gd name="adj1" fmla="val -65607"/>
              <a:gd name="adj2" fmla="val -1214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suspension is a heterogenous mixture in which the solute particles do not dissolve but remain suspended in the medium.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particles of a suspension are visible to the naked eye.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Its particles can scatter a beam of light passing thought it.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is unstable as the solute particles settle down when left undisturbed.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 of separation: Filtration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Ex: Muddy water, oil in water, yolk in egg etc. </a:t>
            </a:r>
            <a:endParaRPr lang="en-IN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42F4BC0-7B38-452D-92D6-FFA76CCCC6B5}"/>
              </a:ext>
            </a:extLst>
          </p:cNvPr>
          <p:cNvSpPr/>
          <p:nvPr/>
        </p:nvSpPr>
        <p:spPr>
          <a:xfrm>
            <a:off x="4039339" y="4421079"/>
            <a:ext cx="8043170" cy="2247529"/>
          </a:xfrm>
          <a:prstGeom prst="wedgeRoundRectCallout">
            <a:avLst>
              <a:gd name="adj1" fmla="val -63289"/>
              <a:gd name="adj2" fmla="val 1420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colloidal solution is also a heterogenous mixture but it may appear homogenous as its particles are uniformly distributed throughout the solution.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particles are not visible to the naked eye as they are very small.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know it is a heterogenous mixture because its particles can scatter a beam of light. This phenomenon of scattering of light due to particles is called ‘</a:t>
            </a:r>
            <a:r>
              <a:rPr lang="en-US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Tyndall effect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is a stable mixture as the particles do not settle down when left undisturbed.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Example: Milk.</a:t>
            </a:r>
            <a:endParaRPr lang="en-IN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884914DF-67AE-48C3-AC7A-2B4F4228097E}"/>
              </a:ext>
            </a:extLst>
          </p:cNvPr>
          <p:cNvSpPr/>
          <p:nvPr/>
        </p:nvSpPr>
        <p:spPr>
          <a:xfrm>
            <a:off x="4203574" y="3656124"/>
            <a:ext cx="1269507" cy="807868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42EE8818-8DD9-4406-90AD-7AADEBCB5345}"/>
              </a:ext>
            </a:extLst>
          </p:cNvPr>
          <p:cNvSpPr/>
          <p:nvPr/>
        </p:nvSpPr>
        <p:spPr>
          <a:xfrm>
            <a:off x="5715741" y="3646503"/>
            <a:ext cx="1269507" cy="87445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05FF5CC-8FD5-4B04-A3F9-03F5BB8463CB}"/>
              </a:ext>
            </a:extLst>
          </p:cNvPr>
          <p:cNvSpPr/>
          <p:nvPr/>
        </p:nvSpPr>
        <p:spPr>
          <a:xfrm>
            <a:off x="7227908" y="3671908"/>
            <a:ext cx="1429305" cy="8236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Moon 13">
            <a:extLst>
              <a:ext uri="{FF2B5EF4-FFF2-40B4-BE49-F238E27FC236}">
                <a16:creationId xmlns:a16="http://schemas.microsoft.com/office/drawing/2014/main" id="{1973A082-1CBA-4815-98CC-FDF80EAF1E31}"/>
              </a:ext>
            </a:extLst>
          </p:cNvPr>
          <p:cNvSpPr/>
          <p:nvPr/>
        </p:nvSpPr>
        <p:spPr>
          <a:xfrm rot="20394662">
            <a:off x="10597033" y="3621560"/>
            <a:ext cx="1031004" cy="876996"/>
          </a:xfrm>
          <a:prstGeom prst="moon">
            <a:avLst>
              <a:gd name="adj" fmla="val 3544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B2D1FF30-F132-454C-9A19-F9ED6F067864}"/>
              </a:ext>
            </a:extLst>
          </p:cNvPr>
          <p:cNvSpPr/>
          <p:nvPr/>
        </p:nvSpPr>
        <p:spPr>
          <a:xfrm>
            <a:off x="8730365" y="3936831"/>
            <a:ext cx="1747416" cy="558717"/>
          </a:xfrm>
          <a:prstGeom prst="lightningBolt">
            <a:avLst/>
          </a:prstGeom>
          <a:solidFill>
            <a:schemeClr val="accent3">
              <a:lumMod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A9EDC3-E380-49A0-B1A7-951FD5C78F5D}"/>
              </a:ext>
            </a:extLst>
          </p:cNvPr>
          <p:cNvGrpSpPr/>
          <p:nvPr/>
        </p:nvGrpSpPr>
        <p:grpSpPr>
          <a:xfrm>
            <a:off x="1928380" y="1768181"/>
            <a:ext cx="8161474" cy="3528772"/>
            <a:chOff x="3024389" y="2255360"/>
            <a:chExt cx="8161474" cy="352877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FC977E-0781-4BDC-95B4-9992C3833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4389" y="2255361"/>
              <a:ext cx="4202034" cy="35287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7A9DA0-D4A4-4D9B-9E9E-46373C727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6422" y="2255360"/>
              <a:ext cx="3959441" cy="35287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779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B224A-5D70-42F6-8B89-BC3BA5AA8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7" y="1313893"/>
            <a:ext cx="11709646" cy="5326604"/>
          </a:xfrm>
          <a:prstGeom prst="rect">
            <a:avLst/>
          </a:prstGeom>
        </p:spPr>
      </p:pic>
      <p:sp>
        <p:nvSpPr>
          <p:cNvPr id="4" name="Rectangle: Top Corners Snipped 3">
            <a:extLst>
              <a:ext uri="{FF2B5EF4-FFF2-40B4-BE49-F238E27FC236}">
                <a16:creationId xmlns:a16="http://schemas.microsoft.com/office/drawing/2014/main" id="{D42C6411-802F-40E4-91B3-FF45376B1C09}"/>
              </a:ext>
            </a:extLst>
          </p:cNvPr>
          <p:cNvSpPr/>
          <p:nvPr/>
        </p:nvSpPr>
        <p:spPr>
          <a:xfrm>
            <a:off x="2238652" y="284087"/>
            <a:ext cx="7714695" cy="932152"/>
          </a:xfrm>
          <a:prstGeom prst="snip2Same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 b="1" dirty="0"/>
              <a:t>Important Recapitulation</a:t>
            </a:r>
          </a:p>
        </p:txBody>
      </p:sp>
    </p:spTree>
    <p:extLst>
      <p:ext uri="{BB962C8B-B14F-4D97-AF65-F5344CB8AC3E}">
        <p14:creationId xmlns:p14="http://schemas.microsoft.com/office/powerpoint/2010/main" val="32310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1331</Words>
  <Application>Microsoft Office PowerPoint</Application>
  <PresentationFormat>Widescreen</PresentationFormat>
  <Paragraphs>177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Agency FB</vt:lpstr>
      <vt:lpstr>Algerian</vt:lpstr>
      <vt:lpstr>Arial</vt:lpstr>
      <vt:lpstr>Arial Black</vt:lpstr>
      <vt:lpstr>Bahnschrift SemiLight Condensed</vt:lpstr>
      <vt:lpstr>Baskerville Old Face</vt:lpstr>
      <vt:lpstr>Bauhaus 93</vt:lpstr>
      <vt:lpstr>Blackadder ITC</vt:lpstr>
      <vt:lpstr>Broadway</vt:lpstr>
      <vt:lpstr>Brush Script MT</vt:lpstr>
      <vt:lpstr>Calibri</vt:lpstr>
      <vt:lpstr>Calibri Light</vt:lpstr>
      <vt:lpstr>Chiller</vt:lpstr>
      <vt:lpstr>Cooper Black</vt:lpstr>
      <vt:lpstr>Curlz MT</vt:lpstr>
      <vt:lpstr>Forte</vt:lpstr>
      <vt:lpstr>Matura MT Script Capitals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tenzin kalden</dc:creator>
  <cp:lastModifiedBy>Tenzin Kalden</cp:lastModifiedBy>
  <cp:revision>23</cp:revision>
  <dcterms:created xsi:type="dcterms:W3CDTF">2021-08-06T15:59:22Z</dcterms:created>
  <dcterms:modified xsi:type="dcterms:W3CDTF">2026-01-08T16:17:52Z</dcterms:modified>
</cp:coreProperties>
</file>